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61" r:id="rId2"/>
    <p:sldId id="266" r:id="rId3"/>
    <p:sldId id="285" r:id="rId4"/>
    <p:sldId id="287" r:id="rId5"/>
    <p:sldId id="286" r:id="rId6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9"/>
    <p:restoredTop sz="94581"/>
  </p:normalViewPr>
  <p:slideViewPr>
    <p:cSldViewPr snapToGrid="0" snapToObjects="1">
      <p:cViewPr varScale="1">
        <p:scale>
          <a:sx n="68" d="100"/>
          <a:sy n="68" d="100"/>
        </p:scale>
        <p:origin x="-14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12" Type="http://schemas.openxmlformats.org/officeDocument/2006/relationships/image" Target="../media/image25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5" Type="http://schemas.openxmlformats.org/officeDocument/2006/relationships/image" Target="../media/image18.emf"/><Relationship Id="rId10" Type="http://schemas.openxmlformats.org/officeDocument/2006/relationships/image" Target="../media/image23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6" Type="http://schemas.openxmlformats.org/officeDocument/2006/relationships/image" Target="../media/image7.emf"/><Relationship Id="rId11" Type="http://schemas.openxmlformats.org/officeDocument/2006/relationships/image" Target="../media/image12.emf"/><Relationship Id="rId5" Type="http://schemas.openxmlformats.org/officeDocument/2006/relationships/image" Target="../media/image6.emf"/><Relationship Id="rId10" Type="http://schemas.openxmlformats.org/officeDocument/2006/relationships/image" Target="../media/image11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12" Type="http://schemas.openxmlformats.org/officeDocument/2006/relationships/image" Target="../media/image25.emf"/><Relationship Id="rId2" Type="http://schemas.openxmlformats.org/officeDocument/2006/relationships/image" Target="../media/image15.emf"/><Relationship Id="rId1" Type="http://schemas.openxmlformats.org/officeDocument/2006/relationships/image" Target="../media/image14.emf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5" Type="http://schemas.openxmlformats.org/officeDocument/2006/relationships/image" Target="../media/image18.emf"/><Relationship Id="rId10" Type="http://schemas.openxmlformats.org/officeDocument/2006/relationships/image" Target="../media/image23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756F38-EAE3-E342-8130-5E9E7BF400B6}" type="doc">
      <dgm:prSet loTypeId="urn:microsoft.com/office/officeart/2005/8/layout/bProcess4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A65229A4-2E9E-6547-8887-89EB0821E7CB}">
      <dgm:prSet phldrT="[Texto]"/>
      <dgm:spPr/>
      <dgm:t>
        <a:bodyPr/>
        <a:lstStyle/>
        <a:p>
          <a:r>
            <a:rPr lang="es-ES" dirty="0" smtClean="0"/>
            <a:t>Crear informaciones demandadas por los medios</a:t>
          </a:r>
          <a:endParaRPr lang="es-ES" dirty="0"/>
        </a:p>
      </dgm:t>
    </dgm:pt>
    <dgm:pt modelId="{1B5B74BD-ACE2-DF45-A1EA-12096C8320AC}" type="parTrans" cxnId="{CEC2FF8D-0488-A84C-9775-9CF636B1E5CE}">
      <dgm:prSet/>
      <dgm:spPr/>
      <dgm:t>
        <a:bodyPr/>
        <a:lstStyle/>
        <a:p>
          <a:endParaRPr lang="es-ES"/>
        </a:p>
      </dgm:t>
    </dgm:pt>
    <dgm:pt modelId="{A0F9C83D-2B30-B24E-84C7-B9098035CCA1}" type="sibTrans" cxnId="{CEC2FF8D-0488-A84C-9775-9CF636B1E5CE}">
      <dgm:prSet/>
      <dgm:spPr/>
      <dgm:t>
        <a:bodyPr/>
        <a:lstStyle/>
        <a:p>
          <a:endParaRPr lang="es-ES"/>
        </a:p>
      </dgm:t>
    </dgm:pt>
    <dgm:pt modelId="{23CC1A5F-E9AD-FA4D-A224-5BD5EA4CC0F5}">
      <dgm:prSet phldrT="[Texto]"/>
      <dgm:spPr/>
      <dgm:t>
        <a:bodyPr/>
        <a:lstStyle/>
        <a:p>
          <a:r>
            <a:rPr lang="es-ES" dirty="0" smtClean="0"/>
            <a:t>Ofrecer</a:t>
          </a:r>
          <a:r>
            <a:rPr lang="es-ES" baseline="0" dirty="0" smtClean="0"/>
            <a:t> informaciones a los medios</a:t>
          </a:r>
          <a:endParaRPr lang="es-ES" dirty="0"/>
        </a:p>
      </dgm:t>
    </dgm:pt>
    <dgm:pt modelId="{2F612BBE-821A-1948-908E-35651E140BAC}" type="parTrans" cxnId="{DAB172BE-F90A-714E-9125-DA643B04583B}">
      <dgm:prSet/>
      <dgm:spPr/>
      <dgm:t>
        <a:bodyPr/>
        <a:lstStyle/>
        <a:p>
          <a:endParaRPr lang="es-ES"/>
        </a:p>
      </dgm:t>
    </dgm:pt>
    <dgm:pt modelId="{76ABA615-8B9A-7E4B-AB8A-F586A279D4D2}" type="sibTrans" cxnId="{DAB172BE-F90A-714E-9125-DA643B04583B}">
      <dgm:prSet/>
      <dgm:spPr/>
      <dgm:t>
        <a:bodyPr/>
        <a:lstStyle/>
        <a:p>
          <a:endParaRPr lang="es-ES"/>
        </a:p>
      </dgm:t>
    </dgm:pt>
    <dgm:pt modelId="{3B49B5F1-694E-BD4B-B568-4FE182B6C17E}">
      <dgm:prSet/>
      <dgm:spPr/>
      <dgm:t>
        <a:bodyPr/>
        <a:lstStyle/>
        <a:p>
          <a:r>
            <a:rPr lang="es-ES" dirty="0" smtClean="0"/>
            <a:t>100% profesional</a:t>
          </a:r>
          <a:endParaRPr lang="es-ES" dirty="0"/>
        </a:p>
      </dgm:t>
    </dgm:pt>
    <dgm:pt modelId="{37471385-39EA-2D41-A92E-1A5722832E6B}" type="parTrans" cxnId="{0BF81923-CE18-EC47-9334-5AB7F2CD2542}">
      <dgm:prSet/>
      <dgm:spPr/>
      <dgm:t>
        <a:bodyPr/>
        <a:lstStyle/>
        <a:p>
          <a:endParaRPr lang="es-ES"/>
        </a:p>
      </dgm:t>
    </dgm:pt>
    <dgm:pt modelId="{393ADA25-828C-1849-B1EF-F8F49173A2F2}" type="sibTrans" cxnId="{0BF81923-CE18-EC47-9334-5AB7F2CD2542}">
      <dgm:prSet/>
      <dgm:spPr/>
      <dgm:t>
        <a:bodyPr/>
        <a:lstStyle/>
        <a:p>
          <a:endParaRPr lang="es-ES"/>
        </a:p>
      </dgm:t>
    </dgm:pt>
    <dgm:pt modelId="{7950417F-0869-5D4E-B96C-C9138E24CB19}">
      <dgm:prSet phldrT="[Texto]"/>
      <dgm:spPr/>
      <dgm:t>
        <a:bodyPr/>
        <a:lstStyle/>
        <a:p>
          <a:r>
            <a:rPr lang="es-ES" smtClean="0"/>
            <a:t>100% pr</a:t>
          </a:r>
          <a:r>
            <a:rPr lang="es-ES_tradnl" smtClean="0"/>
            <a:t>áctico</a:t>
          </a:r>
          <a:endParaRPr lang="es-ES" dirty="0"/>
        </a:p>
      </dgm:t>
    </dgm:pt>
    <dgm:pt modelId="{23B558BA-80BA-884F-8716-8396FEB1D4C0}" type="parTrans" cxnId="{D17E9ED1-4504-2B4F-B323-9FF5D4C83104}">
      <dgm:prSet/>
      <dgm:spPr/>
      <dgm:t>
        <a:bodyPr/>
        <a:lstStyle/>
        <a:p>
          <a:endParaRPr lang="es-ES"/>
        </a:p>
      </dgm:t>
    </dgm:pt>
    <dgm:pt modelId="{2330EB6F-9DC1-6A44-9E4F-B82A9D3ADFF3}" type="sibTrans" cxnId="{D17E9ED1-4504-2B4F-B323-9FF5D4C83104}">
      <dgm:prSet/>
      <dgm:spPr/>
      <dgm:t>
        <a:bodyPr/>
        <a:lstStyle/>
        <a:p>
          <a:endParaRPr lang="es-ES"/>
        </a:p>
      </dgm:t>
    </dgm:pt>
    <dgm:pt modelId="{8E2FA4B8-7851-4349-8C67-1B185E1CECA0}">
      <dgm:prSet/>
      <dgm:spPr/>
      <dgm:t>
        <a:bodyPr/>
        <a:lstStyle/>
        <a:p>
          <a:r>
            <a:rPr lang="es-ES" dirty="0" smtClean="0"/>
            <a:t>Porfolio profesional</a:t>
          </a:r>
          <a:endParaRPr lang="es-ES" dirty="0"/>
        </a:p>
      </dgm:t>
    </dgm:pt>
    <dgm:pt modelId="{E49D4638-57A7-3244-9C39-5D809903041F}" type="parTrans" cxnId="{A1592C38-D149-974F-A08C-D7C084B020CB}">
      <dgm:prSet/>
      <dgm:spPr/>
      <dgm:t>
        <a:bodyPr/>
        <a:lstStyle/>
        <a:p>
          <a:endParaRPr lang="es-ES"/>
        </a:p>
      </dgm:t>
    </dgm:pt>
    <dgm:pt modelId="{9A59B830-6402-6549-B092-5013B205ACE9}" type="sibTrans" cxnId="{A1592C38-D149-974F-A08C-D7C084B020CB}">
      <dgm:prSet/>
      <dgm:spPr/>
      <dgm:t>
        <a:bodyPr/>
        <a:lstStyle/>
        <a:p>
          <a:endParaRPr lang="es-ES"/>
        </a:p>
      </dgm:t>
    </dgm:pt>
    <dgm:pt modelId="{B731B398-E23F-7341-BE21-6D8A3335D700}">
      <dgm:prSet/>
      <dgm:spPr/>
      <dgm:t>
        <a:bodyPr/>
        <a:lstStyle/>
        <a:p>
          <a:r>
            <a:rPr lang="es-ES" dirty="0" smtClean="0"/>
            <a:t>Pr</a:t>
          </a:r>
          <a:r>
            <a:rPr lang="es-ES_tradnl" dirty="0" err="1" smtClean="0"/>
            <a:t>ácticas</a:t>
          </a:r>
          <a:r>
            <a:rPr lang="es-ES_tradnl" dirty="0" smtClean="0"/>
            <a:t> profesionales</a:t>
          </a:r>
          <a:endParaRPr lang="es-ES" dirty="0"/>
        </a:p>
      </dgm:t>
    </dgm:pt>
    <dgm:pt modelId="{0FC2957B-7C6F-D14B-91B6-569958486BCE}" type="parTrans" cxnId="{3BC0EEA0-FFBE-CB4F-996B-544E06FB6E90}">
      <dgm:prSet/>
      <dgm:spPr/>
    </dgm:pt>
    <dgm:pt modelId="{36CBB35A-AFBD-C340-9D91-6CE2CB7957BC}" type="sibTrans" cxnId="{3BC0EEA0-FFBE-CB4F-996B-544E06FB6E90}">
      <dgm:prSet/>
      <dgm:spPr/>
    </dgm:pt>
    <dgm:pt modelId="{DC936F24-082A-824B-92EB-EE70A3D86BEC}" type="pres">
      <dgm:prSet presAssocID="{B5756F38-EAE3-E342-8130-5E9E7BF400B6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es-ES"/>
        </a:p>
      </dgm:t>
    </dgm:pt>
    <dgm:pt modelId="{FB1A4469-5DE2-044F-9E46-64C3342ABDC7}" type="pres">
      <dgm:prSet presAssocID="{3B49B5F1-694E-BD4B-B568-4FE182B6C17E}" presName="compNode" presStyleCnt="0"/>
      <dgm:spPr/>
    </dgm:pt>
    <dgm:pt modelId="{BB1D7612-8CAB-3D4C-9D28-F1B5DA72C2C4}" type="pres">
      <dgm:prSet presAssocID="{3B49B5F1-694E-BD4B-B568-4FE182B6C17E}" presName="dummyConnPt" presStyleCnt="0"/>
      <dgm:spPr/>
    </dgm:pt>
    <dgm:pt modelId="{0EE51789-ACB2-904F-AA6D-F1DD32C25B86}" type="pres">
      <dgm:prSet presAssocID="{3B49B5F1-694E-BD4B-B568-4FE182B6C17E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4198DB9-C20F-D548-8BE2-1053AD76E81E}" type="pres">
      <dgm:prSet presAssocID="{393ADA25-828C-1849-B1EF-F8F49173A2F2}" presName="sibTrans" presStyleLbl="bgSibTrans2D1" presStyleIdx="0" presStyleCnt="5"/>
      <dgm:spPr/>
      <dgm:t>
        <a:bodyPr/>
        <a:lstStyle/>
        <a:p>
          <a:endParaRPr lang="es-ES"/>
        </a:p>
      </dgm:t>
    </dgm:pt>
    <dgm:pt modelId="{084A6898-A2D5-2948-93D4-763AA780E032}" type="pres">
      <dgm:prSet presAssocID="{7950417F-0869-5D4E-B96C-C9138E24CB19}" presName="compNode" presStyleCnt="0"/>
      <dgm:spPr/>
    </dgm:pt>
    <dgm:pt modelId="{DA2A11D9-CF07-B242-9F91-D83C64CF4865}" type="pres">
      <dgm:prSet presAssocID="{7950417F-0869-5D4E-B96C-C9138E24CB19}" presName="dummyConnPt" presStyleCnt="0"/>
      <dgm:spPr/>
    </dgm:pt>
    <dgm:pt modelId="{08D1D324-5138-7D49-99CC-4EA3DDA31A5A}" type="pres">
      <dgm:prSet presAssocID="{7950417F-0869-5D4E-B96C-C9138E24CB19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0376116-483A-B44C-92E3-5D7ECC835D41}" type="pres">
      <dgm:prSet presAssocID="{2330EB6F-9DC1-6A44-9E4F-B82A9D3ADFF3}" presName="sibTrans" presStyleLbl="bgSibTrans2D1" presStyleIdx="1" presStyleCnt="5"/>
      <dgm:spPr/>
      <dgm:t>
        <a:bodyPr/>
        <a:lstStyle/>
        <a:p>
          <a:endParaRPr lang="es-ES"/>
        </a:p>
      </dgm:t>
    </dgm:pt>
    <dgm:pt modelId="{94B4D04D-6CFB-074A-8218-EBC3F36F2AE6}" type="pres">
      <dgm:prSet presAssocID="{23CC1A5F-E9AD-FA4D-A224-5BD5EA4CC0F5}" presName="compNode" presStyleCnt="0"/>
      <dgm:spPr/>
    </dgm:pt>
    <dgm:pt modelId="{06E3ACE8-F198-3D46-8223-A71D2BA2AEDE}" type="pres">
      <dgm:prSet presAssocID="{23CC1A5F-E9AD-FA4D-A224-5BD5EA4CC0F5}" presName="dummyConnPt" presStyleCnt="0"/>
      <dgm:spPr/>
    </dgm:pt>
    <dgm:pt modelId="{26656E2B-BE09-4E4E-BAC4-4476F8227658}" type="pres">
      <dgm:prSet presAssocID="{23CC1A5F-E9AD-FA4D-A224-5BD5EA4CC0F5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1F49CDE-4D65-314B-B3AC-7A486F284AEF}" type="pres">
      <dgm:prSet presAssocID="{76ABA615-8B9A-7E4B-AB8A-F586A279D4D2}" presName="sibTrans" presStyleLbl="bgSibTrans2D1" presStyleIdx="2" presStyleCnt="5"/>
      <dgm:spPr/>
      <dgm:t>
        <a:bodyPr/>
        <a:lstStyle/>
        <a:p>
          <a:endParaRPr lang="es-ES"/>
        </a:p>
      </dgm:t>
    </dgm:pt>
    <dgm:pt modelId="{6A4520AB-87B2-AE40-B968-CB5DA7E46876}" type="pres">
      <dgm:prSet presAssocID="{A65229A4-2E9E-6547-8887-89EB0821E7CB}" presName="compNode" presStyleCnt="0"/>
      <dgm:spPr/>
    </dgm:pt>
    <dgm:pt modelId="{2B34449C-EBFE-4D4F-B4DB-A8C63A8EB00C}" type="pres">
      <dgm:prSet presAssocID="{A65229A4-2E9E-6547-8887-89EB0821E7CB}" presName="dummyConnPt" presStyleCnt="0"/>
      <dgm:spPr/>
    </dgm:pt>
    <dgm:pt modelId="{18A00537-5533-F04C-86F7-17D167356622}" type="pres">
      <dgm:prSet presAssocID="{A65229A4-2E9E-6547-8887-89EB0821E7CB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BAD2D9E-E668-C343-8C4A-FEC6964F82EB}" type="pres">
      <dgm:prSet presAssocID="{A0F9C83D-2B30-B24E-84C7-B9098035CCA1}" presName="sibTrans" presStyleLbl="bgSibTrans2D1" presStyleIdx="3" presStyleCnt="5"/>
      <dgm:spPr/>
      <dgm:t>
        <a:bodyPr/>
        <a:lstStyle/>
        <a:p>
          <a:endParaRPr lang="es-ES"/>
        </a:p>
      </dgm:t>
    </dgm:pt>
    <dgm:pt modelId="{6AB70594-56AB-DD4C-B506-BEEBE6E61A2B}" type="pres">
      <dgm:prSet presAssocID="{8E2FA4B8-7851-4349-8C67-1B185E1CECA0}" presName="compNode" presStyleCnt="0"/>
      <dgm:spPr/>
    </dgm:pt>
    <dgm:pt modelId="{4119B1C4-2997-A64F-857D-BC556D9265E3}" type="pres">
      <dgm:prSet presAssocID="{8E2FA4B8-7851-4349-8C67-1B185E1CECA0}" presName="dummyConnPt" presStyleCnt="0"/>
      <dgm:spPr/>
    </dgm:pt>
    <dgm:pt modelId="{46D29CC2-C31F-6140-B264-B9A126F13F30}" type="pres">
      <dgm:prSet presAssocID="{8E2FA4B8-7851-4349-8C67-1B185E1CECA0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A3180E-6BA9-4349-910F-03B4D84DE6A3}" type="pres">
      <dgm:prSet presAssocID="{9A59B830-6402-6549-B092-5013B205ACE9}" presName="sibTrans" presStyleLbl="bgSibTrans2D1" presStyleIdx="4" presStyleCnt="5"/>
      <dgm:spPr/>
      <dgm:t>
        <a:bodyPr/>
        <a:lstStyle/>
        <a:p>
          <a:endParaRPr lang="es-ES"/>
        </a:p>
      </dgm:t>
    </dgm:pt>
    <dgm:pt modelId="{134B8B65-2A11-894D-BCD8-458A3D930DB6}" type="pres">
      <dgm:prSet presAssocID="{B731B398-E23F-7341-BE21-6D8A3335D700}" presName="compNode" presStyleCnt="0"/>
      <dgm:spPr/>
    </dgm:pt>
    <dgm:pt modelId="{CFA07A5B-5B92-6840-98C1-CB99A9E9A833}" type="pres">
      <dgm:prSet presAssocID="{B731B398-E23F-7341-BE21-6D8A3335D700}" presName="dummyConnPt" presStyleCnt="0"/>
      <dgm:spPr/>
    </dgm:pt>
    <dgm:pt modelId="{273252A2-BE33-734F-911A-AE7C3BC37A97}" type="pres">
      <dgm:prSet presAssocID="{B731B398-E23F-7341-BE21-6D8A3335D700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A1592C38-D149-974F-A08C-D7C084B020CB}" srcId="{B5756F38-EAE3-E342-8130-5E9E7BF400B6}" destId="{8E2FA4B8-7851-4349-8C67-1B185E1CECA0}" srcOrd="4" destOrd="0" parTransId="{E49D4638-57A7-3244-9C39-5D809903041F}" sibTransId="{9A59B830-6402-6549-B092-5013B205ACE9}"/>
    <dgm:cxn modelId="{DE311788-07E6-E648-B611-0A3E85C33285}" type="presOf" srcId="{76ABA615-8B9A-7E4B-AB8A-F586A279D4D2}" destId="{F1F49CDE-4D65-314B-B3AC-7A486F284AEF}" srcOrd="0" destOrd="0" presId="urn:microsoft.com/office/officeart/2005/8/layout/bProcess4"/>
    <dgm:cxn modelId="{10730DFE-6CAA-3B40-AF2A-1AB0B77F60D6}" type="presOf" srcId="{B731B398-E23F-7341-BE21-6D8A3335D700}" destId="{273252A2-BE33-734F-911A-AE7C3BC37A97}" srcOrd="0" destOrd="0" presId="urn:microsoft.com/office/officeart/2005/8/layout/bProcess4"/>
    <dgm:cxn modelId="{0BF81923-CE18-EC47-9334-5AB7F2CD2542}" srcId="{B5756F38-EAE3-E342-8130-5E9E7BF400B6}" destId="{3B49B5F1-694E-BD4B-B568-4FE182B6C17E}" srcOrd="0" destOrd="0" parTransId="{37471385-39EA-2D41-A92E-1A5722832E6B}" sibTransId="{393ADA25-828C-1849-B1EF-F8F49173A2F2}"/>
    <dgm:cxn modelId="{1CD8B62A-8727-514B-A821-311ABFC27A5A}" type="presOf" srcId="{9A59B830-6402-6549-B092-5013B205ACE9}" destId="{66A3180E-6BA9-4349-910F-03B4D84DE6A3}" srcOrd="0" destOrd="0" presId="urn:microsoft.com/office/officeart/2005/8/layout/bProcess4"/>
    <dgm:cxn modelId="{CEC2FF8D-0488-A84C-9775-9CF636B1E5CE}" srcId="{B5756F38-EAE3-E342-8130-5E9E7BF400B6}" destId="{A65229A4-2E9E-6547-8887-89EB0821E7CB}" srcOrd="3" destOrd="0" parTransId="{1B5B74BD-ACE2-DF45-A1EA-12096C8320AC}" sibTransId="{A0F9C83D-2B30-B24E-84C7-B9098035CCA1}"/>
    <dgm:cxn modelId="{DAB172BE-F90A-714E-9125-DA643B04583B}" srcId="{B5756F38-EAE3-E342-8130-5E9E7BF400B6}" destId="{23CC1A5F-E9AD-FA4D-A224-5BD5EA4CC0F5}" srcOrd="2" destOrd="0" parTransId="{2F612BBE-821A-1948-908E-35651E140BAC}" sibTransId="{76ABA615-8B9A-7E4B-AB8A-F586A279D4D2}"/>
    <dgm:cxn modelId="{3BC0EEA0-FFBE-CB4F-996B-544E06FB6E90}" srcId="{B5756F38-EAE3-E342-8130-5E9E7BF400B6}" destId="{B731B398-E23F-7341-BE21-6D8A3335D700}" srcOrd="5" destOrd="0" parTransId="{0FC2957B-7C6F-D14B-91B6-569958486BCE}" sibTransId="{36CBB35A-AFBD-C340-9D91-6CE2CB7957BC}"/>
    <dgm:cxn modelId="{316081BB-563D-634A-9EF8-E91F328058B7}" type="presOf" srcId="{393ADA25-828C-1849-B1EF-F8F49173A2F2}" destId="{44198DB9-C20F-D548-8BE2-1053AD76E81E}" srcOrd="0" destOrd="0" presId="urn:microsoft.com/office/officeart/2005/8/layout/bProcess4"/>
    <dgm:cxn modelId="{1C32BEFA-68DE-BD4A-AA2E-C480E5BD87DE}" type="presOf" srcId="{2330EB6F-9DC1-6A44-9E4F-B82A9D3ADFF3}" destId="{C0376116-483A-B44C-92E3-5D7ECC835D41}" srcOrd="0" destOrd="0" presId="urn:microsoft.com/office/officeart/2005/8/layout/bProcess4"/>
    <dgm:cxn modelId="{56182B1E-94AA-B748-B680-D4739CBDA38D}" type="presOf" srcId="{8E2FA4B8-7851-4349-8C67-1B185E1CECA0}" destId="{46D29CC2-C31F-6140-B264-B9A126F13F30}" srcOrd="0" destOrd="0" presId="urn:microsoft.com/office/officeart/2005/8/layout/bProcess4"/>
    <dgm:cxn modelId="{D951AE45-1BD3-494D-A8D9-55100E6D1B7C}" type="presOf" srcId="{23CC1A5F-E9AD-FA4D-A224-5BD5EA4CC0F5}" destId="{26656E2B-BE09-4E4E-BAC4-4476F8227658}" srcOrd="0" destOrd="0" presId="urn:microsoft.com/office/officeart/2005/8/layout/bProcess4"/>
    <dgm:cxn modelId="{7477EDF9-E5B9-7A40-B306-C181E791D8CC}" type="presOf" srcId="{3B49B5F1-694E-BD4B-B568-4FE182B6C17E}" destId="{0EE51789-ACB2-904F-AA6D-F1DD32C25B86}" srcOrd="0" destOrd="0" presId="urn:microsoft.com/office/officeart/2005/8/layout/bProcess4"/>
    <dgm:cxn modelId="{903C492E-B697-E64F-AEB4-282A22DF2F26}" type="presOf" srcId="{7950417F-0869-5D4E-B96C-C9138E24CB19}" destId="{08D1D324-5138-7D49-99CC-4EA3DDA31A5A}" srcOrd="0" destOrd="0" presId="urn:microsoft.com/office/officeart/2005/8/layout/bProcess4"/>
    <dgm:cxn modelId="{D17E9ED1-4504-2B4F-B323-9FF5D4C83104}" srcId="{B5756F38-EAE3-E342-8130-5E9E7BF400B6}" destId="{7950417F-0869-5D4E-B96C-C9138E24CB19}" srcOrd="1" destOrd="0" parTransId="{23B558BA-80BA-884F-8716-8396FEB1D4C0}" sibTransId="{2330EB6F-9DC1-6A44-9E4F-B82A9D3ADFF3}"/>
    <dgm:cxn modelId="{4355D9B0-E635-1146-AEF5-F9A98059373B}" type="presOf" srcId="{A65229A4-2E9E-6547-8887-89EB0821E7CB}" destId="{18A00537-5533-F04C-86F7-17D167356622}" srcOrd="0" destOrd="0" presId="urn:microsoft.com/office/officeart/2005/8/layout/bProcess4"/>
    <dgm:cxn modelId="{F7073A84-FB9C-664E-99E4-BCA580F989FB}" type="presOf" srcId="{A0F9C83D-2B30-B24E-84C7-B9098035CCA1}" destId="{1BAD2D9E-E668-C343-8C4A-FEC6964F82EB}" srcOrd="0" destOrd="0" presId="urn:microsoft.com/office/officeart/2005/8/layout/bProcess4"/>
    <dgm:cxn modelId="{9B7F1302-F775-6C4E-8CD2-99AF7528C188}" type="presOf" srcId="{B5756F38-EAE3-E342-8130-5E9E7BF400B6}" destId="{DC936F24-082A-824B-92EB-EE70A3D86BEC}" srcOrd="0" destOrd="0" presId="urn:microsoft.com/office/officeart/2005/8/layout/bProcess4"/>
    <dgm:cxn modelId="{150C7A4B-AF43-F64D-AAE0-1F3D464AE053}" type="presParOf" srcId="{DC936F24-082A-824B-92EB-EE70A3D86BEC}" destId="{FB1A4469-5DE2-044F-9E46-64C3342ABDC7}" srcOrd="0" destOrd="0" presId="urn:microsoft.com/office/officeart/2005/8/layout/bProcess4"/>
    <dgm:cxn modelId="{210AB203-7C4E-BA4A-8709-88CF2E9EAED8}" type="presParOf" srcId="{FB1A4469-5DE2-044F-9E46-64C3342ABDC7}" destId="{BB1D7612-8CAB-3D4C-9D28-F1B5DA72C2C4}" srcOrd="0" destOrd="0" presId="urn:microsoft.com/office/officeart/2005/8/layout/bProcess4"/>
    <dgm:cxn modelId="{D54A021E-D2E8-8141-B471-E5513644CC63}" type="presParOf" srcId="{FB1A4469-5DE2-044F-9E46-64C3342ABDC7}" destId="{0EE51789-ACB2-904F-AA6D-F1DD32C25B86}" srcOrd="1" destOrd="0" presId="urn:microsoft.com/office/officeart/2005/8/layout/bProcess4"/>
    <dgm:cxn modelId="{FD0F145A-970C-2A4B-ADA3-85E4ED90688C}" type="presParOf" srcId="{DC936F24-082A-824B-92EB-EE70A3D86BEC}" destId="{44198DB9-C20F-D548-8BE2-1053AD76E81E}" srcOrd="1" destOrd="0" presId="urn:microsoft.com/office/officeart/2005/8/layout/bProcess4"/>
    <dgm:cxn modelId="{B491354B-6F4F-E340-A0FB-B2A1D059DC6D}" type="presParOf" srcId="{DC936F24-082A-824B-92EB-EE70A3D86BEC}" destId="{084A6898-A2D5-2948-93D4-763AA780E032}" srcOrd="2" destOrd="0" presId="urn:microsoft.com/office/officeart/2005/8/layout/bProcess4"/>
    <dgm:cxn modelId="{366E0DE2-99ED-4D46-94E7-B3D4063D7006}" type="presParOf" srcId="{084A6898-A2D5-2948-93D4-763AA780E032}" destId="{DA2A11D9-CF07-B242-9F91-D83C64CF4865}" srcOrd="0" destOrd="0" presId="urn:microsoft.com/office/officeart/2005/8/layout/bProcess4"/>
    <dgm:cxn modelId="{7995FB74-55EE-AE4F-82D2-8A586B6A33E0}" type="presParOf" srcId="{084A6898-A2D5-2948-93D4-763AA780E032}" destId="{08D1D324-5138-7D49-99CC-4EA3DDA31A5A}" srcOrd="1" destOrd="0" presId="urn:microsoft.com/office/officeart/2005/8/layout/bProcess4"/>
    <dgm:cxn modelId="{B74B5088-BA88-A44C-B632-39301DF29489}" type="presParOf" srcId="{DC936F24-082A-824B-92EB-EE70A3D86BEC}" destId="{C0376116-483A-B44C-92E3-5D7ECC835D41}" srcOrd="3" destOrd="0" presId="urn:microsoft.com/office/officeart/2005/8/layout/bProcess4"/>
    <dgm:cxn modelId="{E3D0ED3F-A930-7D46-B741-088DB3CD7BAF}" type="presParOf" srcId="{DC936F24-082A-824B-92EB-EE70A3D86BEC}" destId="{94B4D04D-6CFB-074A-8218-EBC3F36F2AE6}" srcOrd="4" destOrd="0" presId="urn:microsoft.com/office/officeart/2005/8/layout/bProcess4"/>
    <dgm:cxn modelId="{D2273953-2CE0-984F-8C63-1626D0F2DE26}" type="presParOf" srcId="{94B4D04D-6CFB-074A-8218-EBC3F36F2AE6}" destId="{06E3ACE8-F198-3D46-8223-A71D2BA2AEDE}" srcOrd="0" destOrd="0" presId="urn:microsoft.com/office/officeart/2005/8/layout/bProcess4"/>
    <dgm:cxn modelId="{F15111C7-2399-2E4A-85D9-127A1D1BE167}" type="presParOf" srcId="{94B4D04D-6CFB-074A-8218-EBC3F36F2AE6}" destId="{26656E2B-BE09-4E4E-BAC4-4476F8227658}" srcOrd="1" destOrd="0" presId="urn:microsoft.com/office/officeart/2005/8/layout/bProcess4"/>
    <dgm:cxn modelId="{35FE192E-1CD5-6242-8B97-4EF1DAB05A02}" type="presParOf" srcId="{DC936F24-082A-824B-92EB-EE70A3D86BEC}" destId="{F1F49CDE-4D65-314B-B3AC-7A486F284AEF}" srcOrd="5" destOrd="0" presId="urn:microsoft.com/office/officeart/2005/8/layout/bProcess4"/>
    <dgm:cxn modelId="{ACD8B3B0-C62C-BB49-BE2D-F2FC8C57CCDE}" type="presParOf" srcId="{DC936F24-082A-824B-92EB-EE70A3D86BEC}" destId="{6A4520AB-87B2-AE40-B968-CB5DA7E46876}" srcOrd="6" destOrd="0" presId="urn:microsoft.com/office/officeart/2005/8/layout/bProcess4"/>
    <dgm:cxn modelId="{6BA3F959-6F12-E944-85E4-44B5DEADE130}" type="presParOf" srcId="{6A4520AB-87B2-AE40-B968-CB5DA7E46876}" destId="{2B34449C-EBFE-4D4F-B4DB-A8C63A8EB00C}" srcOrd="0" destOrd="0" presId="urn:microsoft.com/office/officeart/2005/8/layout/bProcess4"/>
    <dgm:cxn modelId="{A03F7341-FE1B-A14C-B786-4C9389F1ED92}" type="presParOf" srcId="{6A4520AB-87B2-AE40-B968-CB5DA7E46876}" destId="{18A00537-5533-F04C-86F7-17D167356622}" srcOrd="1" destOrd="0" presId="urn:microsoft.com/office/officeart/2005/8/layout/bProcess4"/>
    <dgm:cxn modelId="{E76F6AB7-FF62-EA4D-A311-C32E9CD6F6B9}" type="presParOf" srcId="{DC936F24-082A-824B-92EB-EE70A3D86BEC}" destId="{1BAD2D9E-E668-C343-8C4A-FEC6964F82EB}" srcOrd="7" destOrd="0" presId="urn:microsoft.com/office/officeart/2005/8/layout/bProcess4"/>
    <dgm:cxn modelId="{245FA0B9-60C3-544C-9AFC-8008C81D1FDF}" type="presParOf" srcId="{DC936F24-082A-824B-92EB-EE70A3D86BEC}" destId="{6AB70594-56AB-DD4C-B506-BEEBE6E61A2B}" srcOrd="8" destOrd="0" presId="urn:microsoft.com/office/officeart/2005/8/layout/bProcess4"/>
    <dgm:cxn modelId="{1272914D-503D-474B-B879-CD806CB7EC33}" type="presParOf" srcId="{6AB70594-56AB-DD4C-B506-BEEBE6E61A2B}" destId="{4119B1C4-2997-A64F-857D-BC556D9265E3}" srcOrd="0" destOrd="0" presId="urn:microsoft.com/office/officeart/2005/8/layout/bProcess4"/>
    <dgm:cxn modelId="{1A2514D4-F07A-0540-B7AB-869483BC3F4F}" type="presParOf" srcId="{6AB70594-56AB-DD4C-B506-BEEBE6E61A2B}" destId="{46D29CC2-C31F-6140-B264-B9A126F13F30}" srcOrd="1" destOrd="0" presId="urn:microsoft.com/office/officeart/2005/8/layout/bProcess4"/>
    <dgm:cxn modelId="{815EF418-CA93-9449-A326-5F5C689E5D56}" type="presParOf" srcId="{DC936F24-082A-824B-92EB-EE70A3D86BEC}" destId="{66A3180E-6BA9-4349-910F-03B4D84DE6A3}" srcOrd="9" destOrd="0" presId="urn:microsoft.com/office/officeart/2005/8/layout/bProcess4"/>
    <dgm:cxn modelId="{ECEEF22A-2F86-4B4F-9A6A-4D9D9660AE81}" type="presParOf" srcId="{DC936F24-082A-824B-92EB-EE70A3D86BEC}" destId="{134B8B65-2A11-894D-BCD8-458A3D930DB6}" srcOrd="10" destOrd="0" presId="urn:microsoft.com/office/officeart/2005/8/layout/bProcess4"/>
    <dgm:cxn modelId="{4949316A-1942-E943-B37A-CE8E158636CB}" type="presParOf" srcId="{134B8B65-2A11-894D-BCD8-458A3D930DB6}" destId="{CFA07A5B-5B92-6840-98C1-CB99A9E9A833}" srcOrd="0" destOrd="0" presId="urn:microsoft.com/office/officeart/2005/8/layout/bProcess4"/>
    <dgm:cxn modelId="{43C30389-5ACF-5F4E-AC75-1BD1BE167CF3}" type="presParOf" srcId="{134B8B65-2A11-894D-BCD8-458A3D930DB6}" destId="{273252A2-BE33-734F-911A-AE7C3BC37A97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756F38-EAE3-E342-8130-5E9E7BF400B6}" type="doc">
      <dgm:prSet loTypeId="urn:microsoft.com/office/officeart/2005/8/layout/hList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A65229A4-2E9E-6547-8887-89EB0821E7CB}">
      <dgm:prSet phldrT="[Texto]"/>
      <dgm:spPr/>
      <dgm:t>
        <a:bodyPr/>
        <a:lstStyle/>
        <a:p>
          <a:r>
            <a:rPr lang="es-ES" dirty="0" err="1" smtClean="0"/>
            <a:t>Adem</a:t>
          </a:r>
          <a:r>
            <a:rPr lang="es-ES_tradnl" dirty="0" err="1" smtClean="0"/>
            <a:t>ás</a:t>
          </a:r>
          <a:r>
            <a:rPr lang="es-ES_tradnl" dirty="0" smtClean="0"/>
            <a:t>…</a:t>
          </a:r>
          <a:endParaRPr lang="es-ES" dirty="0"/>
        </a:p>
      </dgm:t>
    </dgm:pt>
    <dgm:pt modelId="{1B5B74BD-ACE2-DF45-A1EA-12096C8320AC}" type="parTrans" cxnId="{CEC2FF8D-0488-A84C-9775-9CF636B1E5CE}">
      <dgm:prSet/>
      <dgm:spPr/>
      <dgm:t>
        <a:bodyPr/>
        <a:lstStyle/>
        <a:p>
          <a:endParaRPr lang="es-ES"/>
        </a:p>
      </dgm:t>
    </dgm:pt>
    <dgm:pt modelId="{A0F9C83D-2B30-B24E-84C7-B9098035CCA1}" type="sibTrans" cxnId="{CEC2FF8D-0488-A84C-9775-9CF636B1E5CE}">
      <dgm:prSet/>
      <dgm:spPr/>
      <dgm:t>
        <a:bodyPr/>
        <a:lstStyle/>
        <a:p>
          <a:endParaRPr lang="es-ES"/>
        </a:p>
      </dgm:t>
    </dgm:pt>
    <dgm:pt modelId="{23CC1A5F-E9AD-FA4D-A224-5BD5EA4CC0F5}">
      <dgm:prSet phldrT="[Texto]"/>
      <dgm:spPr/>
      <dgm:t>
        <a:bodyPr/>
        <a:lstStyle/>
        <a:p>
          <a:r>
            <a:rPr lang="es-ES" dirty="0" smtClean="0"/>
            <a:t>Perfiles profesionales especializados en datos y su visualización</a:t>
          </a:r>
          <a:endParaRPr lang="es-ES" dirty="0"/>
        </a:p>
      </dgm:t>
    </dgm:pt>
    <dgm:pt modelId="{2F612BBE-821A-1948-908E-35651E140BAC}" type="parTrans" cxnId="{DAB172BE-F90A-714E-9125-DA643B04583B}">
      <dgm:prSet/>
      <dgm:spPr/>
      <dgm:t>
        <a:bodyPr/>
        <a:lstStyle/>
        <a:p>
          <a:endParaRPr lang="es-ES"/>
        </a:p>
      </dgm:t>
    </dgm:pt>
    <dgm:pt modelId="{76ABA615-8B9A-7E4B-AB8A-F586A279D4D2}" type="sibTrans" cxnId="{DAB172BE-F90A-714E-9125-DA643B04583B}">
      <dgm:prSet/>
      <dgm:spPr/>
      <dgm:t>
        <a:bodyPr/>
        <a:lstStyle/>
        <a:p>
          <a:endParaRPr lang="es-ES"/>
        </a:p>
      </dgm:t>
    </dgm:pt>
    <dgm:pt modelId="{3B49B5F1-694E-BD4B-B568-4FE182B6C17E}">
      <dgm:prSet/>
      <dgm:spPr/>
      <dgm:t>
        <a:bodyPr/>
        <a:lstStyle/>
        <a:p>
          <a:r>
            <a:rPr lang="es-ES" dirty="0" smtClean="0"/>
            <a:t>Planificación de historias visuales a través de datos</a:t>
          </a:r>
          <a:endParaRPr lang="es-ES" dirty="0"/>
        </a:p>
      </dgm:t>
    </dgm:pt>
    <dgm:pt modelId="{37471385-39EA-2D41-A92E-1A5722832E6B}" type="parTrans" cxnId="{0BF81923-CE18-EC47-9334-5AB7F2CD2542}">
      <dgm:prSet/>
      <dgm:spPr/>
      <dgm:t>
        <a:bodyPr/>
        <a:lstStyle/>
        <a:p>
          <a:endParaRPr lang="es-ES"/>
        </a:p>
      </dgm:t>
    </dgm:pt>
    <dgm:pt modelId="{393ADA25-828C-1849-B1EF-F8F49173A2F2}" type="sibTrans" cxnId="{0BF81923-CE18-EC47-9334-5AB7F2CD2542}">
      <dgm:prSet/>
      <dgm:spPr/>
      <dgm:t>
        <a:bodyPr/>
        <a:lstStyle/>
        <a:p>
          <a:endParaRPr lang="es-ES"/>
        </a:p>
      </dgm:t>
    </dgm:pt>
    <dgm:pt modelId="{7950417F-0869-5D4E-B96C-C9138E24CB19}">
      <dgm:prSet phldrT="[Texto]"/>
      <dgm:spPr/>
      <dgm:t>
        <a:bodyPr/>
        <a:lstStyle/>
        <a:p>
          <a:r>
            <a:rPr lang="es-ES" dirty="0" smtClean="0"/>
            <a:t>Herramientas para la visualización de datos</a:t>
          </a:r>
          <a:endParaRPr lang="es-ES" dirty="0"/>
        </a:p>
      </dgm:t>
    </dgm:pt>
    <dgm:pt modelId="{23B558BA-80BA-884F-8716-8396FEB1D4C0}" type="parTrans" cxnId="{D17E9ED1-4504-2B4F-B323-9FF5D4C83104}">
      <dgm:prSet/>
      <dgm:spPr/>
      <dgm:t>
        <a:bodyPr/>
        <a:lstStyle/>
        <a:p>
          <a:endParaRPr lang="es-ES"/>
        </a:p>
      </dgm:t>
    </dgm:pt>
    <dgm:pt modelId="{2330EB6F-9DC1-6A44-9E4F-B82A9D3ADFF3}" type="sibTrans" cxnId="{D17E9ED1-4504-2B4F-B323-9FF5D4C83104}">
      <dgm:prSet/>
      <dgm:spPr/>
      <dgm:t>
        <a:bodyPr/>
        <a:lstStyle/>
        <a:p>
          <a:endParaRPr lang="es-ES"/>
        </a:p>
      </dgm:t>
    </dgm:pt>
    <dgm:pt modelId="{6D8508FB-D193-0B4E-A8BB-43D7D849E3DA}">
      <dgm:prSet/>
      <dgm:spPr/>
      <dgm:t>
        <a:bodyPr/>
        <a:lstStyle/>
        <a:p>
          <a:r>
            <a:rPr lang="es-ES" dirty="0" smtClean="0"/>
            <a:t>Redacción periodística y posicionamiento SEO
</a:t>
          </a:r>
          <a:r>
            <a:rPr lang="es-ES" i="1" dirty="0" err="1" smtClean="0"/>
            <a:t>Storytelling</a:t>
          </a:r>
          <a:r>
            <a:rPr lang="es-ES" dirty="0" smtClean="0"/>
            <a:t>
</a:t>
          </a:r>
          <a:r>
            <a:rPr lang="es-ES" i="1" dirty="0" smtClean="0"/>
            <a:t>Data </a:t>
          </a:r>
          <a:r>
            <a:rPr lang="es-ES" i="1" dirty="0" err="1" smtClean="0"/>
            <a:t>mining</a:t>
          </a:r>
          <a:r>
            <a:rPr lang="es-ES" i="1" dirty="0" smtClean="0"/>
            <a:t> </a:t>
          </a:r>
          <a:r>
            <a:rPr lang="es-ES" dirty="0" smtClean="0"/>
            <a:t>en periodismo
Redes sociales como fuentes de datos
</a:t>
          </a:r>
          <a:r>
            <a:rPr lang="es-ES" i="1" dirty="0" smtClean="0"/>
            <a:t>Content </a:t>
          </a:r>
          <a:r>
            <a:rPr lang="es-ES" i="1" dirty="0" err="1" smtClean="0"/>
            <a:t>curation</a:t>
          </a:r>
          <a:r>
            <a:rPr lang="es-ES" dirty="0" smtClean="0"/>
            <a:t>
Derechos y deberes en la búsqueda de datos
Estadística aplicada a la comunicación</a:t>
          </a:r>
          <a:endParaRPr lang="es-ES" dirty="0"/>
        </a:p>
      </dgm:t>
    </dgm:pt>
    <dgm:pt modelId="{CB9A0435-0AF7-2F42-BB0A-D281496A80F1}" type="parTrans" cxnId="{265697AF-BA0F-084A-8E42-C350A98D31D0}">
      <dgm:prSet/>
      <dgm:spPr/>
      <dgm:t>
        <a:bodyPr/>
        <a:lstStyle/>
        <a:p>
          <a:endParaRPr lang="es-ES"/>
        </a:p>
      </dgm:t>
    </dgm:pt>
    <dgm:pt modelId="{05B5CA5E-5B25-2C4F-BF1C-00AD2C4407CA}" type="sibTrans" cxnId="{265697AF-BA0F-084A-8E42-C350A98D31D0}">
      <dgm:prSet/>
      <dgm:spPr/>
      <dgm:t>
        <a:bodyPr/>
        <a:lstStyle/>
        <a:p>
          <a:endParaRPr lang="es-ES"/>
        </a:p>
      </dgm:t>
    </dgm:pt>
    <dgm:pt modelId="{F573C58C-331F-264D-A07F-35765AB82980}">
      <dgm:prSet/>
      <dgm:spPr/>
      <dgm:t>
        <a:bodyPr/>
        <a:lstStyle/>
        <a:p>
          <a:r>
            <a:rPr lang="es-ES" dirty="0" smtClean="0"/>
            <a:t>Diseño y desarrollo web
Hojas de cálculo y bases de datos
</a:t>
          </a:r>
          <a:r>
            <a:rPr lang="es-ES" i="1" dirty="0" smtClean="0"/>
            <a:t>Web </a:t>
          </a:r>
          <a:r>
            <a:rPr lang="es-ES" i="1" dirty="0" err="1" smtClean="0"/>
            <a:t>scraping</a:t>
          </a:r>
          <a:r>
            <a:rPr lang="es-ES" i="1" dirty="0" smtClean="0"/>
            <a:t> </a:t>
          </a:r>
          <a:r>
            <a:rPr lang="es-ES" dirty="0" smtClean="0"/>
            <a:t>y programación
Agencias de datos: un nuevo concepto de agencia de información
Visualización de historias periodísticas
Geografía de datos (</a:t>
          </a:r>
          <a:r>
            <a:rPr lang="es-ES" i="1" dirty="0" err="1" smtClean="0"/>
            <a:t>mapping</a:t>
          </a:r>
          <a:r>
            <a:rPr lang="es-ES" dirty="0" smtClean="0"/>
            <a:t>)</a:t>
          </a:r>
          <a:endParaRPr lang="es-ES" dirty="0"/>
        </a:p>
      </dgm:t>
    </dgm:pt>
    <dgm:pt modelId="{DF9473E9-E452-9749-859B-788B15AD2DFD}" type="parTrans" cxnId="{F01CD9FE-47FD-FE41-99E2-91A8B37D527C}">
      <dgm:prSet/>
      <dgm:spPr/>
      <dgm:t>
        <a:bodyPr/>
        <a:lstStyle/>
        <a:p>
          <a:endParaRPr lang="es-ES"/>
        </a:p>
      </dgm:t>
    </dgm:pt>
    <dgm:pt modelId="{377360D7-292E-AC4C-8A43-153BBD791576}" type="sibTrans" cxnId="{F01CD9FE-47FD-FE41-99E2-91A8B37D527C}">
      <dgm:prSet/>
      <dgm:spPr/>
      <dgm:t>
        <a:bodyPr/>
        <a:lstStyle/>
        <a:p>
          <a:endParaRPr lang="es-ES"/>
        </a:p>
      </dgm:t>
    </dgm:pt>
    <dgm:pt modelId="{BAB24842-1BC8-2D44-B12D-CEC903BAF3D8}">
      <dgm:prSet/>
      <dgm:spPr/>
      <dgm:t>
        <a:bodyPr/>
        <a:lstStyle/>
        <a:p>
          <a:r>
            <a:rPr lang="es-ES" dirty="0" smtClean="0"/>
            <a:t>Periodismo de datos aplicado a un gabinete de prensa
Periodismo de investigación
El periodista económico con formación en periodismo de datos
Periodismo político especializado en datos
Periodismo de datos en la televisión
Análisis de tendencias</a:t>
          </a:r>
          <a:endParaRPr lang="es-ES" dirty="0"/>
        </a:p>
      </dgm:t>
    </dgm:pt>
    <dgm:pt modelId="{13F96D3D-FA57-8B4A-865B-C06407655C3B}" type="parTrans" cxnId="{FD80BE85-5108-944B-89DE-7C97A2485AAF}">
      <dgm:prSet/>
      <dgm:spPr/>
      <dgm:t>
        <a:bodyPr/>
        <a:lstStyle/>
        <a:p>
          <a:endParaRPr lang="es-ES"/>
        </a:p>
      </dgm:t>
    </dgm:pt>
    <dgm:pt modelId="{73239362-1D6C-D740-B71E-E9AB2C1266C1}" type="sibTrans" cxnId="{FD80BE85-5108-944B-89DE-7C97A2485AAF}">
      <dgm:prSet/>
      <dgm:spPr/>
      <dgm:t>
        <a:bodyPr/>
        <a:lstStyle/>
        <a:p>
          <a:endParaRPr lang="es-ES"/>
        </a:p>
      </dgm:t>
    </dgm:pt>
    <dgm:pt modelId="{3061D3DC-9E17-064B-8477-D6624572F82F}">
      <dgm:prSet/>
      <dgm:spPr/>
      <dgm:t>
        <a:bodyPr/>
        <a:lstStyle/>
        <a:p>
          <a:r>
            <a:rPr lang="es-ES" dirty="0" smtClean="0"/>
            <a:t>TFM
</a:t>
          </a:r>
          <a:r>
            <a:rPr lang="es-ES" i="1" dirty="0" err="1" smtClean="0"/>
            <a:t>Hackaton</a:t>
          </a:r>
          <a:r>
            <a:rPr lang="es-ES" dirty="0" smtClean="0"/>
            <a:t>
</a:t>
          </a:r>
          <a:r>
            <a:rPr lang="es-ES" dirty="0" err="1" smtClean="0"/>
            <a:t>Masterclass</a:t>
          </a:r>
          <a:endParaRPr lang="es-ES" dirty="0"/>
        </a:p>
      </dgm:t>
    </dgm:pt>
    <dgm:pt modelId="{81CA8DD5-48F7-824E-A59E-7B8EAD8A14FD}" type="parTrans" cxnId="{6A166C7E-0CFD-8E4E-BBD7-F1378E3874BD}">
      <dgm:prSet/>
      <dgm:spPr/>
      <dgm:t>
        <a:bodyPr/>
        <a:lstStyle/>
        <a:p>
          <a:endParaRPr lang="es-ES"/>
        </a:p>
      </dgm:t>
    </dgm:pt>
    <dgm:pt modelId="{0F99B16C-A058-3F42-B1DC-A4F99ACB0FFF}" type="sibTrans" cxnId="{6A166C7E-0CFD-8E4E-BBD7-F1378E3874BD}">
      <dgm:prSet/>
      <dgm:spPr/>
      <dgm:t>
        <a:bodyPr/>
        <a:lstStyle/>
        <a:p>
          <a:endParaRPr lang="es-ES"/>
        </a:p>
      </dgm:t>
    </dgm:pt>
    <dgm:pt modelId="{40211938-184D-8A4D-9793-0F879CD88176}">
      <dgm:prSet/>
      <dgm:spPr/>
      <dgm:t>
        <a:bodyPr/>
        <a:lstStyle/>
        <a:p>
          <a:r>
            <a:rPr lang="es-ES" dirty="0" smtClean="0"/>
            <a:t>Pr</a:t>
          </a:r>
          <a:r>
            <a:rPr lang="es-ES_tradnl" dirty="0" err="1" smtClean="0"/>
            <a:t>ácticas</a:t>
          </a:r>
          <a:r>
            <a:rPr lang="es-ES_tradnl" dirty="0" smtClean="0"/>
            <a:t> profesionales</a:t>
          </a:r>
          <a:r>
            <a:rPr lang="es-ES_tradnl" baseline="0" dirty="0" smtClean="0"/>
            <a:t> en verano de 2016</a:t>
          </a:r>
          <a:endParaRPr lang="es-ES" dirty="0"/>
        </a:p>
      </dgm:t>
    </dgm:pt>
    <dgm:pt modelId="{D393FA06-ED7C-554A-ACD6-70710E72DE2C}" type="parTrans" cxnId="{CFF7DBAC-1199-8741-A145-C8BDA71454E2}">
      <dgm:prSet/>
      <dgm:spPr/>
      <dgm:t>
        <a:bodyPr/>
        <a:lstStyle/>
        <a:p>
          <a:endParaRPr lang="es-ES"/>
        </a:p>
      </dgm:t>
    </dgm:pt>
    <dgm:pt modelId="{DCC79367-FC73-FE47-ABF9-4E0DF723D082}" type="sibTrans" cxnId="{CFF7DBAC-1199-8741-A145-C8BDA71454E2}">
      <dgm:prSet/>
      <dgm:spPr/>
      <dgm:t>
        <a:bodyPr/>
        <a:lstStyle/>
        <a:p>
          <a:endParaRPr lang="es-ES"/>
        </a:p>
      </dgm:t>
    </dgm:pt>
    <dgm:pt modelId="{42229EB3-7F9F-8F4F-B14D-B58690111827}" type="pres">
      <dgm:prSet presAssocID="{B5756F38-EAE3-E342-8130-5E9E7BF400B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E13261CD-4BC8-1D47-99C5-0A7F840BB134}" type="pres">
      <dgm:prSet presAssocID="{3B49B5F1-694E-BD4B-B568-4FE182B6C17E}" presName="composite" presStyleCnt="0"/>
      <dgm:spPr/>
    </dgm:pt>
    <dgm:pt modelId="{F1B7136E-6B3E-DD4A-80A6-61AAF20E4079}" type="pres">
      <dgm:prSet presAssocID="{3B49B5F1-694E-BD4B-B568-4FE182B6C17E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37847F8-2088-DE4A-9BFB-3F02F772B7E4}" type="pres">
      <dgm:prSet presAssocID="{3B49B5F1-694E-BD4B-B568-4FE182B6C17E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665DD3A-86CB-434B-B36F-346D7C6C2FAF}" type="pres">
      <dgm:prSet presAssocID="{393ADA25-828C-1849-B1EF-F8F49173A2F2}" presName="space" presStyleCnt="0"/>
      <dgm:spPr/>
    </dgm:pt>
    <dgm:pt modelId="{B41CE86B-E988-7D44-BF2E-E62B9FE069A2}" type="pres">
      <dgm:prSet presAssocID="{7950417F-0869-5D4E-B96C-C9138E24CB19}" presName="composite" presStyleCnt="0"/>
      <dgm:spPr/>
    </dgm:pt>
    <dgm:pt modelId="{BE25F567-A0F6-0043-9B2B-C70A537159CD}" type="pres">
      <dgm:prSet presAssocID="{7950417F-0869-5D4E-B96C-C9138E24CB19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9FFE971-3022-DA43-9F25-250555F82FCE}" type="pres">
      <dgm:prSet presAssocID="{7950417F-0869-5D4E-B96C-C9138E24CB19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0382364-7A2B-8241-8347-9849BEAEB7E5}" type="pres">
      <dgm:prSet presAssocID="{2330EB6F-9DC1-6A44-9E4F-B82A9D3ADFF3}" presName="space" presStyleCnt="0"/>
      <dgm:spPr/>
    </dgm:pt>
    <dgm:pt modelId="{EF62A263-DBE1-FE47-ACCA-7BFAEA7F614A}" type="pres">
      <dgm:prSet presAssocID="{23CC1A5F-E9AD-FA4D-A224-5BD5EA4CC0F5}" presName="composite" presStyleCnt="0"/>
      <dgm:spPr/>
    </dgm:pt>
    <dgm:pt modelId="{A033B1AE-75F9-5B4A-8279-7FA267D03AAE}" type="pres">
      <dgm:prSet presAssocID="{23CC1A5F-E9AD-FA4D-A224-5BD5EA4CC0F5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7CEBACC-2D2A-984D-A7B3-D0D9DAEC26DA}" type="pres">
      <dgm:prSet presAssocID="{23CC1A5F-E9AD-FA4D-A224-5BD5EA4CC0F5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D3177E8-4A5D-DE4E-8032-144F567C6029}" type="pres">
      <dgm:prSet presAssocID="{76ABA615-8B9A-7E4B-AB8A-F586A279D4D2}" presName="space" presStyleCnt="0"/>
      <dgm:spPr/>
    </dgm:pt>
    <dgm:pt modelId="{9A2C4CF0-5C40-0D4F-9D2F-8E0C8E180536}" type="pres">
      <dgm:prSet presAssocID="{A65229A4-2E9E-6547-8887-89EB0821E7CB}" presName="composite" presStyleCnt="0"/>
      <dgm:spPr/>
    </dgm:pt>
    <dgm:pt modelId="{309D6F5A-6B9C-7F4D-8DE1-611C2AF85FE3}" type="pres">
      <dgm:prSet presAssocID="{A65229A4-2E9E-6547-8887-89EB0821E7CB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D43D81-E0F0-D549-BEF2-D59CA83966F5}" type="pres">
      <dgm:prSet presAssocID="{A65229A4-2E9E-6547-8887-89EB0821E7CB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01CD9FE-47FD-FE41-99E2-91A8B37D527C}" srcId="{7950417F-0869-5D4E-B96C-C9138E24CB19}" destId="{F573C58C-331F-264D-A07F-35765AB82980}" srcOrd="0" destOrd="0" parTransId="{DF9473E9-E452-9749-859B-788B15AD2DFD}" sibTransId="{377360D7-292E-AC4C-8A43-153BBD791576}"/>
    <dgm:cxn modelId="{D02293D3-7388-8348-8CFE-D34598286E1A}" type="presOf" srcId="{BAB24842-1BC8-2D44-B12D-CEC903BAF3D8}" destId="{C7CEBACC-2D2A-984D-A7B3-D0D9DAEC26DA}" srcOrd="0" destOrd="0" presId="urn:microsoft.com/office/officeart/2005/8/layout/hList1"/>
    <dgm:cxn modelId="{0BF81923-CE18-EC47-9334-5AB7F2CD2542}" srcId="{B5756F38-EAE3-E342-8130-5E9E7BF400B6}" destId="{3B49B5F1-694E-BD4B-B568-4FE182B6C17E}" srcOrd="0" destOrd="0" parTransId="{37471385-39EA-2D41-A92E-1A5722832E6B}" sibTransId="{393ADA25-828C-1849-B1EF-F8F49173A2F2}"/>
    <dgm:cxn modelId="{941B9130-3AFB-7240-AE28-16CFA17380B0}" type="presOf" srcId="{B5756F38-EAE3-E342-8130-5E9E7BF400B6}" destId="{42229EB3-7F9F-8F4F-B14D-B58690111827}" srcOrd="0" destOrd="0" presId="urn:microsoft.com/office/officeart/2005/8/layout/hList1"/>
    <dgm:cxn modelId="{CEC2FF8D-0488-A84C-9775-9CF636B1E5CE}" srcId="{B5756F38-EAE3-E342-8130-5E9E7BF400B6}" destId="{A65229A4-2E9E-6547-8887-89EB0821E7CB}" srcOrd="3" destOrd="0" parTransId="{1B5B74BD-ACE2-DF45-A1EA-12096C8320AC}" sibTransId="{A0F9C83D-2B30-B24E-84C7-B9098035CCA1}"/>
    <dgm:cxn modelId="{B228DC15-FD24-B24E-88E1-3A89D2F4F1BA}" type="presOf" srcId="{3061D3DC-9E17-064B-8477-D6624572F82F}" destId="{39D43D81-E0F0-D549-BEF2-D59CA83966F5}" srcOrd="0" destOrd="0" presId="urn:microsoft.com/office/officeart/2005/8/layout/hList1"/>
    <dgm:cxn modelId="{DAB172BE-F90A-714E-9125-DA643B04583B}" srcId="{B5756F38-EAE3-E342-8130-5E9E7BF400B6}" destId="{23CC1A5F-E9AD-FA4D-A224-5BD5EA4CC0F5}" srcOrd="2" destOrd="0" parTransId="{2F612BBE-821A-1948-908E-35651E140BAC}" sibTransId="{76ABA615-8B9A-7E4B-AB8A-F586A279D4D2}"/>
    <dgm:cxn modelId="{B7A01A33-5502-8140-AB17-171C544C5322}" type="presOf" srcId="{A65229A4-2E9E-6547-8887-89EB0821E7CB}" destId="{309D6F5A-6B9C-7F4D-8DE1-611C2AF85FE3}" srcOrd="0" destOrd="0" presId="urn:microsoft.com/office/officeart/2005/8/layout/hList1"/>
    <dgm:cxn modelId="{D82340F9-93DA-3941-A15C-4F1F6B28FDB7}" type="presOf" srcId="{6D8508FB-D193-0B4E-A8BB-43D7D849E3DA}" destId="{E37847F8-2088-DE4A-9BFB-3F02F772B7E4}" srcOrd="0" destOrd="0" presId="urn:microsoft.com/office/officeart/2005/8/layout/hList1"/>
    <dgm:cxn modelId="{6A166C7E-0CFD-8E4E-BBD7-F1378E3874BD}" srcId="{A65229A4-2E9E-6547-8887-89EB0821E7CB}" destId="{3061D3DC-9E17-064B-8477-D6624572F82F}" srcOrd="0" destOrd="0" parTransId="{81CA8DD5-48F7-824E-A59E-7B8EAD8A14FD}" sibTransId="{0F99B16C-A058-3F42-B1DC-A4F99ACB0FFF}"/>
    <dgm:cxn modelId="{1588F8CF-7AAC-794B-B62A-F1881074EF00}" type="presOf" srcId="{40211938-184D-8A4D-9793-0F879CD88176}" destId="{39D43D81-E0F0-D549-BEF2-D59CA83966F5}" srcOrd="0" destOrd="1" presId="urn:microsoft.com/office/officeart/2005/8/layout/hList1"/>
    <dgm:cxn modelId="{879A231B-4F22-A04F-B00E-09F56624465A}" type="presOf" srcId="{23CC1A5F-E9AD-FA4D-A224-5BD5EA4CC0F5}" destId="{A033B1AE-75F9-5B4A-8279-7FA267D03AAE}" srcOrd="0" destOrd="0" presId="urn:microsoft.com/office/officeart/2005/8/layout/hList1"/>
    <dgm:cxn modelId="{D17E9ED1-4504-2B4F-B323-9FF5D4C83104}" srcId="{B5756F38-EAE3-E342-8130-5E9E7BF400B6}" destId="{7950417F-0869-5D4E-B96C-C9138E24CB19}" srcOrd="1" destOrd="0" parTransId="{23B558BA-80BA-884F-8716-8396FEB1D4C0}" sibTransId="{2330EB6F-9DC1-6A44-9E4F-B82A9D3ADFF3}"/>
    <dgm:cxn modelId="{FD80BE85-5108-944B-89DE-7C97A2485AAF}" srcId="{23CC1A5F-E9AD-FA4D-A224-5BD5EA4CC0F5}" destId="{BAB24842-1BC8-2D44-B12D-CEC903BAF3D8}" srcOrd="0" destOrd="0" parTransId="{13F96D3D-FA57-8B4A-865B-C06407655C3B}" sibTransId="{73239362-1D6C-D740-B71E-E9AB2C1266C1}"/>
    <dgm:cxn modelId="{C009B637-DD07-D343-A6E6-2B475610E862}" type="presOf" srcId="{7950417F-0869-5D4E-B96C-C9138E24CB19}" destId="{BE25F567-A0F6-0043-9B2B-C70A537159CD}" srcOrd="0" destOrd="0" presId="urn:microsoft.com/office/officeart/2005/8/layout/hList1"/>
    <dgm:cxn modelId="{66E92C73-2182-EF4A-BC03-9580DFD9D384}" type="presOf" srcId="{3B49B5F1-694E-BD4B-B568-4FE182B6C17E}" destId="{F1B7136E-6B3E-DD4A-80A6-61AAF20E4079}" srcOrd="0" destOrd="0" presId="urn:microsoft.com/office/officeart/2005/8/layout/hList1"/>
    <dgm:cxn modelId="{265697AF-BA0F-084A-8E42-C350A98D31D0}" srcId="{3B49B5F1-694E-BD4B-B568-4FE182B6C17E}" destId="{6D8508FB-D193-0B4E-A8BB-43D7D849E3DA}" srcOrd="0" destOrd="0" parTransId="{CB9A0435-0AF7-2F42-BB0A-D281496A80F1}" sibTransId="{05B5CA5E-5B25-2C4F-BF1C-00AD2C4407CA}"/>
    <dgm:cxn modelId="{CFF7DBAC-1199-8741-A145-C8BDA71454E2}" srcId="{A65229A4-2E9E-6547-8887-89EB0821E7CB}" destId="{40211938-184D-8A4D-9793-0F879CD88176}" srcOrd="1" destOrd="0" parTransId="{D393FA06-ED7C-554A-ACD6-70710E72DE2C}" sibTransId="{DCC79367-FC73-FE47-ABF9-4E0DF723D082}"/>
    <dgm:cxn modelId="{30057B28-0395-A442-A0E6-DFA868975218}" type="presOf" srcId="{F573C58C-331F-264D-A07F-35765AB82980}" destId="{09FFE971-3022-DA43-9F25-250555F82FCE}" srcOrd="0" destOrd="0" presId="urn:microsoft.com/office/officeart/2005/8/layout/hList1"/>
    <dgm:cxn modelId="{1F9DBF5E-32D1-BE46-A99A-1B766088912D}" type="presParOf" srcId="{42229EB3-7F9F-8F4F-B14D-B58690111827}" destId="{E13261CD-4BC8-1D47-99C5-0A7F840BB134}" srcOrd="0" destOrd="0" presId="urn:microsoft.com/office/officeart/2005/8/layout/hList1"/>
    <dgm:cxn modelId="{01C789B9-629C-4C4D-BDEA-FB2AC7684072}" type="presParOf" srcId="{E13261CD-4BC8-1D47-99C5-0A7F840BB134}" destId="{F1B7136E-6B3E-DD4A-80A6-61AAF20E4079}" srcOrd="0" destOrd="0" presId="urn:microsoft.com/office/officeart/2005/8/layout/hList1"/>
    <dgm:cxn modelId="{24E7C60B-4255-3240-BCD7-068A65DCF8FE}" type="presParOf" srcId="{E13261CD-4BC8-1D47-99C5-0A7F840BB134}" destId="{E37847F8-2088-DE4A-9BFB-3F02F772B7E4}" srcOrd="1" destOrd="0" presId="urn:microsoft.com/office/officeart/2005/8/layout/hList1"/>
    <dgm:cxn modelId="{7CE605DA-A095-6841-B582-E8EE618DCA51}" type="presParOf" srcId="{42229EB3-7F9F-8F4F-B14D-B58690111827}" destId="{A665DD3A-86CB-434B-B36F-346D7C6C2FAF}" srcOrd="1" destOrd="0" presId="urn:microsoft.com/office/officeart/2005/8/layout/hList1"/>
    <dgm:cxn modelId="{3387C933-741F-4F49-9647-FE0B9DA263A0}" type="presParOf" srcId="{42229EB3-7F9F-8F4F-B14D-B58690111827}" destId="{B41CE86B-E988-7D44-BF2E-E62B9FE069A2}" srcOrd="2" destOrd="0" presId="urn:microsoft.com/office/officeart/2005/8/layout/hList1"/>
    <dgm:cxn modelId="{C7182DEB-A74C-FB45-B765-F472B3CBF1FD}" type="presParOf" srcId="{B41CE86B-E988-7D44-BF2E-E62B9FE069A2}" destId="{BE25F567-A0F6-0043-9B2B-C70A537159CD}" srcOrd="0" destOrd="0" presId="urn:microsoft.com/office/officeart/2005/8/layout/hList1"/>
    <dgm:cxn modelId="{EDB81041-D9A8-B949-8279-130D88E5D5C7}" type="presParOf" srcId="{B41CE86B-E988-7D44-BF2E-E62B9FE069A2}" destId="{09FFE971-3022-DA43-9F25-250555F82FCE}" srcOrd="1" destOrd="0" presId="urn:microsoft.com/office/officeart/2005/8/layout/hList1"/>
    <dgm:cxn modelId="{9DB6C912-240F-1D46-BF79-489E070368F8}" type="presParOf" srcId="{42229EB3-7F9F-8F4F-B14D-B58690111827}" destId="{A0382364-7A2B-8241-8347-9849BEAEB7E5}" srcOrd="3" destOrd="0" presId="urn:microsoft.com/office/officeart/2005/8/layout/hList1"/>
    <dgm:cxn modelId="{083D51A0-8561-1949-BF0F-229723CEE3FD}" type="presParOf" srcId="{42229EB3-7F9F-8F4F-B14D-B58690111827}" destId="{EF62A263-DBE1-FE47-ACCA-7BFAEA7F614A}" srcOrd="4" destOrd="0" presId="urn:microsoft.com/office/officeart/2005/8/layout/hList1"/>
    <dgm:cxn modelId="{54CABC77-D769-0E4F-863F-8FCCA4FB9A23}" type="presParOf" srcId="{EF62A263-DBE1-FE47-ACCA-7BFAEA7F614A}" destId="{A033B1AE-75F9-5B4A-8279-7FA267D03AAE}" srcOrd="0" destOrd="0" presId="urn:microsoft.com/office/officeart/2005/8/layout/hList1"/>
    <dgm:cxn modelId="{13BEE81E-328F-F74F-AA5C-67423CF66214}" type="presParOf" srcId="{EF62A263-DBE1-FE47-ACCA-7BFAEA7F614A}" destId="{C7CEBACC-2D2A-984D-A7B3-D0D9DAEC26DA}" srcOrd="1" destOrd="0" presId="urn:microsoft.com/office/officeart/2005/8/layout/hList1"/>
    <dgm:cxn modelId="{8D233A9F-E854-9241-9E5E-2D52AE7C568B}" type="presParOf" srcId="{42229EB3-7F9F-8F4F-B14D-B58690111827}" destId="{8D3177E8-4A5D-DE4E-8032-144F567C6029}" srcOrd="5" destOrd="0" presId="urn:microsoft.com/office/officeart/2005/8/layout/hList1"/>
    <dgm:cxn modelId="{B6EDE91B-F09B-BD4A-A83F-013AC77EE54A}" type="presParOf" srcId="{42229EB3-7F9F-8F4F-B14D-B58690111827}" destId="{9A2C4CF0-5C40-0D4F-9D2F-8E0C8E180536}" srcOrd="6" destOrd="0" presId="urn:microsoft.com/office/officeart/2005/8/layout/hList1"/>
    <dgm:cxn modelId="{AAD903A6-624A-0E47-B8D1-C3D192173B10}" type="presParOf" srcId="{9A2C4CF0-5C40-0D4F-9D2F-8E0C8E180536}" destId="{309D6F5A-6B9C-7F4D-8DE1-611C2AF85FE3}" srcOrd="0" destOrd="0" presId="urn:microsoft.com/office/officeart/2005/8/layout/hList1"/>
    <dgm:cxn modelId="{6DC2C22B-6A54-9849-86F7-1F09C50EAF52}" type="presParOf" srcId="{9A2C4CF0-5C40-0D4F-9D2F-8E0C8E180536}" destId="{39D43D81-E0F0-D549-BEF2-D59CA83966F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5756F38-EAE3-E342-8130-5E9E7BF400B6}" type="doc">
      <dgm:prSet loTypeId="urn:microsoft.com/office/officeart/2008/layout/BendingPictureCaptionList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5D9E12BA-9546-D342-9A7B-8C43F31E1EDD}">
      <dgm:prSet phldrT="[Texto]"/>
      <dgm:spPr/>
      <dgm:t>
        <a:bodyPr/>
        <a:lstStyle/>
        <a:p>
          <a:r>
            <a:rPr lang="es-ES" dirty="0" smtClean="0"/>
            <a:t>Pedro calvo</a:t>
          </a:r>
          <a:endParaRPr lang="es-ES" dirty="0"/>
        </a:p>
      </dgm:t>
    </dgm:pt>
    <dgm:pt modelId="{5F33CBC8-EED6-AD47-A363-06306FA0F44C}" type="parTrans" cxnId="{ED47B3EE-32DC-0346-87CD-9A210288F8EB}">
      <dgm:prSet/>
      <dgm:spPr/>
      <dgm:t>
        <a:bodyPr/>
        <a:lstStyle/>
        <a:p>
          <a:endParaRPr lang="es-ES"/>
        </a:p>
      </dgm:t>
    </dgm:pt>
    <dgm:pt modelId="{A415684E-84C1-E940-80CB-99DFD2D17A27}" type="sibTrans" cxnId="{ED47B3EE-32DC-0346-87CD-9A210288F8EB}">
      <dgm:prSet/>
      <dgm:spPr/>
      <dgm:t>
        <a:bodyPr/>
        <a:lstStyle/>
        <a:p>
          <a:endParaRPr lang="es-ES"/>
        </a:p>
      </dgm:t>
    </dgm:pt>
    <dgm:pt modelId="{540A92F7-E524-5048-AEBE-66AA3C1D38D2}">
      <dgm:prSet phldrT="[Texto]"/>
      <dgm:spPr/>
      <dgm:t>
        <a:bodyPr/>
        <a:lstStyle/>
        <a:p>
          <a:r>
            <a:rPr lang="es-ES" dirty="0" smtClean="0"/>
            <a:t>Amaranta </a:t>
          </a:r>
          <a:r>
            <a:rPr lang="es-ES" dirty="0" err="1" smtClean="0"/>
            <a:t>Mart</a:t>
          </a:r>
          <a:r>
            <a:rPr lang="es-ES_tradnl" dirty="0" err="1" smtClean="0"/>
            <a:t>ín</a:t>
          </a:r>
          <a:endParaRPr lang="es-ES" dirty="0"/>
        </a:p>
      </dgm:t>
    </dgm:pt>
    <dgm:pt modelId="{3FBB7B44-0911-F948-A4C8-845F087A43B3}" type="parTrans" cxnId="{F5C2F8FA-BD24-1B4E-9E65-FD479326A944}">
      <dgm:prSet/>
      <dgm:spPr/>
      <dgm:t>
        <a:bodyPr/>
        <a:lstStyle/>
        <a:p>
          <a:endParaRPr lang="es-ES"/>
        </a:p>
      </dgm:t>
    </dgm:pt>
    <dgm:pt modelId="{83A6A289-4D9A-BF4C-8D84-DA0C2381163D}" type="sibTrans" cxnId="{F5C2F8FA-BD24-1B4E-9E65-FD479326A944}">
      <dgm:prSet/>
      <dgm:spPr/>
      <dgm:t>
        <a:bodyPr/>
        <a:lstStyle/>
        <a:p>
          <a:endParaRPr lang="es-ES"/>
        </a:p>
      </dgm:t>
    </dgm:pt>
    <dgm:pt modelId="{5DB4C663-3F27-FF46-BBF7-81B82566459D}">
      <dgm:prSet phldrT="[Texto]"/>
      <dgm:spPr/>
      <dgm:t>
        <a:bodyPr/>
        <a:lstStyle/>
        <a:p>
          <a:r>
            <a:rPr lang="es-ES" dirty="0" smtClean="0"/>
            <a:t>Carlos Salas</a:t>
          </a:r>
          <a:endParaRPr lang="es-ES" dirty="0"/>
        </a:p>
      </dgm:t>
    </dgm:pt>
    <dgm:pt modelId="{9CF0FC28-6D64-714E-94AD-98D7FF05C1C7}" type="parTrans" cxnId="{9D67C960-B437-6E42-92F9-A268202B9167}">
      <dgm:prSet/>
      <dgm:spPr/>
      <dgm:t>
        <a:bodyPr/>
        <a:lstStyle/>
        <a:p>
          <a:endParaRPr lang="es-ES"/>
        </a:p>
      </dgm:t>
    </dgm:pt>
    <dgm:pt modelId="{7351848A-DE63-1542-AA0F-BC86435FC112}" type="sibTrans" cxnId="{9D67C960-B437-6E42-92F9-A268202B9167}">
      <dgm:prSet/>
      <dgm:spPr/>
      <dgm:t>
        <a:bodyPr/>
        <a:lstStyle/>
        <a:p>
          <a:endParaRPr lang="es-ES"/>
        </a:p>
      </dgm:t>
    </dgm:pt>
    <dgm:pt modelId="{341AD1A9-26AA-604B-AA76-50FD550F390E}">
      <dgm:prSet/>
      <dgm:spPr/>
      <dgm:t>
        <a:bodyPr/>
        <a:lstStyle/>
        <a:p>
          <a:r>
            <a:rPr lang="es-ES" dirty="0" err="1" smtClean="0"/>
            <a:t>Jes</a:t>
          </a:r>
          <a:r>
            <a:rPr lang="es-ES_tradnl" dirty="0" err="1" smtClean="0"/>
            <a:t>ús</a:t>
          </a:r>
          <a:r>
            <a:rPr lang="es-ES_tradnl" dirty="0" smtClean="0"/>
            <a:t> Escudero</a:t>
          </a:r>
          <a:endParaRPr lang="es-ES" dirty="0"/>
        </a:p>
      </dgm:t>
    </dgm:pt>
    <dgm:pt modelId="{72F56AD0-BE56-3D4B-AC32-E75C1FD81C89}" type="parTrans" cxnId="{F4CBCD6A-AD47-6040-BF77-AD86715408FD}">
      <dgm:prSet/>
      <dgm:spPr/>
      <dgm:t>
        <a:bodyPr/>
        <a:lstStyle/>
        <a:p>
          <a:endParaRPr lang="es-ES"/>
        </a:p>
      </dgm:t>
    </dgm:pt>
    <dgm:pt modelId="{B545A252-1C99-EE43-8B67-4D901B3048B6}" type="sibTrans" cxnId="{F4CBCD6A-AD47-6040-BF77-AD86715408FD}">
      <dgm:prSet/>
      <dgm:spPr/>
      <dgm:t>
        <a:bodyPr/>
        <a:lstStyle/>
        <a:p>
          <a:endParaRPr lang="es-ES"/>
        </a:p>
      </dgm:t>
    </dgm:pt>
    <dgm:pt modelId="{2EC50BD7-1291-2A4D-83D2-DC1F8C7FDAA0}">
      <dgm:prSet/>
      <dgm:spPr/>
      <dgm:t>
        <a:bodyPr/>
        <a:lstStyle/>
        <a:p>
          <a:r>
            <a:rPr lang="es-ES" dirty="0" smtClean="0"/>
            <a:t>Fernando Rueda</a:t>
          </a:r>
          <a:endParaRPr lang="es-ES" dirty="0"/>
        </a:p>
      </dgm:t>
    </dgm:pt>
    <dgm:pt modelId="{EB71779E-2CAD-1F46-A591-7E1A5F34FFF5}" type="parTrans" cxnId="{AF5B8C0C-4CDB-6F42-9E14-68AF9CE0799C}">
      <dgm:prSet/>
      <dgm:spPr/>
      <dgm:t>
        <a:bodyPr/>
        <a:lstStyle/>
        <a:p>
          <a:endParaRPr lang="es-ES"/>
        </a:p>
      </dgm:t>
    </dgm:pt>
    <dgm:pt modelId="{04554B6B-2994-F146-9D67-BE4BA05F06B6}" type="sibTrans" cxnId="{AF5B8C0C-4CDB-6F42-9E14-68AF9CE0799C}">
      <dgm:prSet/>
      <dgm:spPr/>
      <dgm:t>
        <a:bodyPr/>
        <a:lstStyle/>
        <a:p>
          <a:endParaRPr lang="es-ES"/>
        </a:p>
      </dgm:t>
    </dgm:pt>
    <dgm:pt modelId="{947C9D51-5770-FF40-9421-5C0B95063037}">
      <dgm:prSet/>
      <dgm:spPr/>
      <dgm:t>
        <a:bodyPr/>
        <a:lstStyle/>
        <a:p>
          <a:r>
            <a:rPr lang="es-ES" dirty="0" smtClean="0"/>
            <a:t>Mª Luisa Orellana</a:t>
          </a:r>
          <a:endParaRPr lang="es-ES" dirty="0"/>
        </a:p>
      </dgm:t>
    </dgm:pt>
    <dgm:pt modelId="{C72733C7-70D7-1B40-B933-C2965225690E}" type="parTrans" cxnId="{F7D9323E-6FD1-3E4B-8B67-0EA120ED3FB8}">
      <dgm:prSet/>
      <dgm:spPr/>
      <dgm:t>
        <a:bodyPr/>
        <a:lstStyle/>
        <a:p>
          <a:endParaRPr lang="es-ES"/>
        </a:p>
      </dgm:t>
    </dgm:pt>
    <dgm:pt modelId="{EF882479-143E-8146-AE43-14600B392286}" type="sibTrans" cxnId="{F7D9323E-6FD1-3E4B-8B67-0EA120ED3FB8}">
      <dgm:prSet/>
      <dgm:spPr/>
      <dgm:t>
        <a:bodyPr/>
        <a:lstStyle/>
        <a:p>
          <a:endParaRPr lang="es-ES"/>
        </a:p>
      </dgm:t>
    </dgm:pt>
    <dgm:pt modelId="{7D6EB63B-BF1B-554E-9999-7BFB4999BC56}">
      <dgm:prSet/>
      <dgm:spPr/>
      <dgm:t>
        <a:bodyPr/>
        <a:lstStyle/>
        <a:p>
          <a:r>
            <a:rPr lang="es-ES" dirty="0" smtClean="0"/>
            <a:t>Miriam </a:t>
          </a:r>
          <a:r>
            <a:rPr lang="es-ES" dirty="0" err="1" smtClean="0"/>
            <a:t>Garc</a:t>
          </a:r>
          <a:r>
            <a:rPr lang="es-ES_tradnl" dirty="0" err="1" smtClean="0"/>
            <a:t>ía</a:t>
          </a:r>
          <a:endParaRPr lang="es-ES" dirty="0"/>
        </a:p>
      </dgm:t>
    </dgm:pt>
    <dgm:pt modelId="{B380C779-1F97-3247-89B6-DEB40A6DCEE7}" type="parTrans" cxnId="{76CB5B72-FA5A-064B-9189-5C76FE7C6C58}">
      <dgm:prSet/>
      <dgm:spPr/>
      <dgm:t>
        <a:bodyPr/>
        <a:lstStyle/>
        <a:p>
          <a:endParaRPr lang="es-ES"/>
        </a:p>
      </dgm:t>
    </dgm:pt>
    <dgm:pt modelId="{15B7E486-74A6-224D-9720-A0C6E2B57E05}" type="sibTrans" cxnId="{76CB5B72-FA5A-064B-9189-5C76FE7C6C58}">
      <dgm:prSet/>
      <dgm:spPr/>
      <dgm:t>
        <a:bodyPr/>
        <a:lstStyle/>
        <a:p>
          <a:endParaRPr lang="es-ES"/>
        </a:p>
      </dgm:t>
    </dgm:pt>
    <dgm:pt modelId="{4895ABE6-C4C9-2D4D-A73E-561ACAA2D358}">
      <dgm:prSet/>
      <dgm:spPr/>
      <dgm:t>
        <a:bodyPr/>
        <a:lstStyle/>
        <a:p>
          <a:r>
            <a:rPr lang="es-ES" dirty="0" err="1" smtClean="0"/>
            <a:t>Adrian</a:t>
          </a:r>
          <a:r>
            <a:rPr lang="es-ES" dirty="0" smtClean="0"/>
            <a:t> </a:t>
          </a:r>
          <a:r>
            <a:rPr lang="es-ES" dirty="0" err="1" smtClean="0"/>
            <a:t>Elliot</a:t>
          </a:r>
          <a:endParaRPr lang="es-ES" dirty="0"/>
        </a:p>
      </dgm:t>
    </dgm:pt>
    <dgm:pt modelId="{63775FAC-D951-8746-99E8-6BE89C3C4321}" type="parTrans" cxnId="{9DA4221D-4841-084D-842A-8333352E8B10}">
      <dgm:prSet/>
      <dgm:spPr/>
      <dgm:t>
        <a:bodyPr/>
        <a:lstStyle/>
        <a:p>
          <a:endParaRPr lang="es-ES"/>
        </a:p>
      </dgm:t>
    </dgm:pt>
    <dgm:pt modelId="{50134B3A-12A6-BC4D-B464-DDDDAFF85CD6}" type="sibTrans" cxnId="{9DA4221D-4841-084D-842A-8333352E8B10}">
      <dgm:prSet/>
      <dgm:spPr/>
      <dgm:t>
        <a:bodyPr/>
        <a:lstStyle/>
        <a:p>
          <a:endParaRPr lang="es-ES"/>
        </a:p>
      </dgm:t>
    </dgm:pt>
    <dgm:pt modelId="{1E2ABCA5-5A2D-9C4B-976E-3B2DD709195C}">
      <dgm:prSet/>
      <dgm:spPr/>
      <dgm:t>
        <a:bodyPr/>
        <a:lstStyle/>
        <a:p>
          <a:r>
            <a:rPr lang="es-ES" dirty="0" smtClean="0"/>
            <a:t>Josu Mezo</a:t>
          </a:r>
          <a:endParaRPr lang="es-ES" dirty="0"/>
        </a:p>
      </dgm:t>
    </dgm:pt>
    <dgm:pt modelId="{B3D70B0D-11EB-774D-97AB-2D7D5545A2F1}" type="parTrans" cxnId="{8BBEFC07-0F83-A140-9D51-F398AB1A6B74}">
      <dgm:prSet/>
      <dgm:spPr/>
      <dgm:t>
        <a:bodyPr/>
        <a:lstStyle/>
        <a:p>
          <a:endParaRPr lang="es-ES"/>
        </a:p>
      </dgm:t>
    </dgm:pt>
    <dgm:pt modelId="{84C51135-AEB3-0446-B34A-1B61B1147194}" type="sibTrans" cxnId="{8BBEFC07-0F83-A140-9D51-F398AB1A6B74}">
      <dgm:prSet/>
      <dgm:spPr/>
      <dgm:t>
        <a:bodyPr/>
        <a:lstStyle/>
        <a:p>
          <a:endParaRPr lang="es-ES"/>
        </a:p>
      </dgm:t>
    </dgm:pt>
    <dgm:pt modelId="{50953210-3C1D-CB4D-95C4-7649EFEF0921}">
      <dgm:prSet/>
      <dgm:spPr/>
      <dgm:t>
        <a:bodyPr/>
        <a:lstStyle/>
        <a:p>
          <a:r>
            <a:rPr lang="es-ES" dirty="0" smtClean="0"/>
            <a:t>Manuel Benito </a:t>
          </a:r>
          <a:r>
            <a:rPr lang="es-ES" dirty="0" err="1" smtClean="0"/>
            <a:t>Ingelmo</a:t>
          </a:r>
          <a:endParaRPr lang="es-ES" dirty="0"/>
        </a:p>
      </dgm:t>
    </dgm:pt>
    <dgm:pt modelId="{5404D111-C9FA-8549-8B73-0EC364F5155A}" type="parTrans" cxnId="{8AB3D3E7-2B1E-7447-9604-320DF8A2EF59}">
      <dgm:prSet/>
      <dgm:spPr/>
      <dgm:t>
        <a:bodyPr/>
        <a:lstStyle/>
        <a:p>
          <a:endParaRPr lang="es-ES"/>
        </a:p>
      </dgm:t>
    </dgm:pt>
    <dgm:pt modelId="{A6CB1CA5-98BD-4842-B968-453A191D4CA5}" type="sibTrans" cxnId="{8AB3D3E7-2B1E-7447-9604-320DF8A2EF59}">
      <dgm:prSet/>
      <dgm:spPr/>
      <dgm:t>
        <a:bodyPr/>
        <a:lstStyle/>
        <a:p>
          <a:endParaRPr lang="es-ES"/>
        </a:p>
      </dgm:t>
    </dgm:pt>
    <dgm:pt modelId="{17EE0201-ACA5-8C41-84EA-8A7283636EE9}">
      <dgm:prSet/>
      <dgm:spPr/>
      <dgm:t>
        <a:bodyPr/>
        <a:lstStyle/>
        <a:p>
          <a:r>
            <a:rPr lang="es-ES" dirty="0" err="1" smtClean="0"/>
            <a:t>Eduard</a:t>
          </a:r>
          <a:r>
            <a:rPr lang="es-ES" dirty="0" smtClean="0"/>
            <a:t> Martín-</a:t>
          </a:r>
          <a:r>
            <a:rPr lang="es-ES" dirty="0" err="1" smtClean="0"/>
            <a:t>Borregón</a:t>
          </a:r>
          <a:r>
            <a:rPr lang="es-ES" dirty="0" smtClean="0"/>
            <a:t> </a:t>
          </a:r>
          <a:r>
            <a:rPr lang="es-ES" dirty="0" err="1" smtClean="0"/>
            <a:t>Domènech</a:t>
          </a:r>
          <a:endParaRPr lang="es-ES" dirty="0"/>
        </a:p>
      </dgm:t>
    </dgm:pt>
    <dgm:pt modelId="{ECC8CE67-E9BA-EB47-8B0E-BB2541ED1330}" type="parTrans" cxnId="{E534D742-A435-504E-8E4B-E5245CFCD6C3}">
      <dgm:prSet/>
      <dgm:spPr/>
      <dgm:t>
        <a:bodyPr/>
        <a:lstStyle/>
        <a:p>
          <a:endParaRPr lang="es-ES"/>
        </a:p>
      </dgm:t>
    </dgm:pt>
    <dgm:pt modelId="{2F157A66-8CB5-894C-8177-868315041261}" type="sibTrans" cxnId="{E534D742-A435-504E-8E4B-E5245CFCD6C3}">
      <dgm:prSet/>
      <dgm:spPr/>
      <dgm:t>
        <a:bodyPr/>
        <a:lstStyle/>
        <a:p>
          <a:endParaRPr lang="es-ES"/>
        </a:p>
      </dgm:t>
    </dgm:pt>
    <dgm:pt modelId="{FA0B8BAF-0DD5-C04D-A9A3-24BAEC19D84E}">
      <dgm:prSet/>
      <dgm:spPr/>
      <dgm:t>
        <a:bodyPr/>
        <a:lstStyle/>
        <a:p>
          <a:r>
            <a:rPr lang="es-ES" dirty="0" smtClean="0"/>
            <a:t>Javier </a:t>
          </a:r>
          <a:r>
            <a:rPr lang="es-ES" dirty="0" err="1" smtClean="0"/>
            <a:t>Barriocanal</a:t>
          </a:r>
          <a:endParaRPr lang="es-ES" dirty="0"/>
        </a:p>
      </dgm:t>
    </dgm:pt>
    <dgm:pt modelId="{DF561A52-29D3-1F40-804E-A530740B89E8}" type="parTrans" cxnId="{613D80D0-9230-4542-8D20-1D9C341102EB}">
      <dgm:prSet/>
      <dgm:spPr/>
      <dgm:t>
        <a:bodyPr/>
        <a:lstStyle/>
        <a:p>
          <a:endParaRPr lang="es-ES"/>
        </a:p>
      </dgm:t>
    </dgm:pt>
    <dgm:pt modelId="{A32CD75A-488E-3F4E-ACBF-A1917B835455}" type="sibTrans" cxnId="{613D80D0-9230-4542-8D20-1D9C341102EB}">
      <dgm:prSet/>
      <dgm:spPr/>
      <dgm:t>
        <a:bodyPr/>
        <a:lstStyle/>
        <a:p>
          <a:endParaRPr lang="es-ES"/>
        </a:p>
      </dgm:t>
    </dgm:pt>
    <dgm:pt modelId="{20CBBF74-AD13-3F4D-8DBC-2E64CD73AF4C}" type="pres">
      <dgm:prSet presAssocID="{B5756F38-EAE3-E342-8130-5E9E7BF400B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6BF31CE9-F66B-4F46-A740-B6920FF13727}" type="pres">
      <dgm:prSet presAssocID="{5DB4C663-3F27-FF46-BBF7-81B82566459D}" presName="composite" presStyleCnt="0"/>
      <dgm:spPr/>
    </dgm:pt>
    <dgm:pt modelId="{B1D15C92-2FCB-FD48-B8AE-30812CAD8691}" type="pres">
      <dgm:prSet presAssocID="{5DB4C663-3F27-FF46-BBF7-81B82566459D}" presName="rect1" presStyleLbl="bgImgPlace1" presStyleIdx="0" presStyleCnt="12"/>
      <dgm:spPr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486E9DAA-C96C-934F-B27D-D70D04C27C9D}" type="pres">
      <dgm:prSet presAssocID="{5DB4C663-3F27-FF46-BBF7-81B82566459D}" presName="wedgeRectCallout1" presStyleLbl="node1" presStyleIdx="0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62B2C4-2EDF-414A-A252-F49F00A042ED}" type="pres">
      <dgm:prSet presAssocID="{7351848A-DE63-1542-AA0F-BC86435FC112}" presName="sibTrans" presStyleCnt="0"/>
      <dgm:spPr/>
    </dgm:pt>
    <dgm:pt modelId="{CBB17876-DE21-E344-BE54-E2C04E5B2AF3}" type="pres">
      <dgm:prSet presAssocID="{341AD1A9-26AA-604B-AA76-50FD550F390E}" presName="composite" presStyleCnt="0"/>
      <dgm:spPr/>
    </dgm:pt>
    <dgm:pt modelId="{20997C3A-0A7A-9C41-84EE-EF3C9471FBDB}" type="pres">
      <dgm:prSet presAssocID="{341AD1A9-26AA-604B-AA76-50FD550F390E}" presName="rect1" presStyleLbl="bgImgPlace1" presStyleIdx="1" presStyleCnt="12"/>
      <dgm:spPr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14A0F3E7-71A8-A04A-8DFE-688F4827BF70}" type="pres">
      <dgm:prSet presAssocID="{341AD1A9-26AA-604B-AA76-50FD550F390E}" presName="wedgeRectCallout1" presStyleLbl="node1" presStyleIdx="1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EE97C5-C60E-D243-A584-DE6D128C5F36}" type="pres">
      <dgm:prSet presAssocID="{B545A252-1C99-EE43-8B67-4D901B3048B6}" presName="sibTrans" presStyleCnt="0"/>
      <dgm:spPr/>
    </dgm:pt>
    <dgm:pt modelId="{CC46FF5C-ADCF-0640-8E5E-CBEABC73FCD4}" type="pres">
      <dgm:prSet presAssocID="{5D9E12BA-9546-D342-9A7B-8C43F31E1EDD}" presName="composite" presStyleCnt="0"/>
      <dgm:spPr/>
    </dgm:pt>
    <dgm:pt modelId="{56A9A723-4E62-8847-B975-433609B1235E}" type="pres">
      <dgm:prSet presAssocID="{5D9E12BA-9546-D342-9A7B-8C43F31E1EDD}" presName="rect1" presStyleLbl="bgImgPlace1" presStyleIdx="2" presStyleCnt="12"/>
      <dgm:spPr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601EF8E4-FBEE-384B-A4B5-3624075C1E5E}" type="pres">
      <dgm:prSet presAssocID="{5D9E12BA-9546-D342-9A7B-8C43F31E1EDD}" presName="wedgeRectCallout1" presStyleLbl="node1" presStyleIdx="2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BE7129E-8722-504A-A588-6AD985E1C129}" type="pres">
      <dgm:prSet presAssocID="{A415684E-84C1-E940-80CB-99DFD2D17A27}" presName="sibTrans" presStyleCnt="0"/>
      <dgm:spPr/>
    </dgm:pt>
    <dgm:pt modelId="{4D2EE0F6-795C-DC42-8274-72BF910103B6}" type="pres">
      <dgm:prSet presAssocID="{540A92F7-E524-5048-AEBE-66AA3C1D38D2}" presName="composite" presStyleCnt="0"/>
      <dgm:spPr/>
    </dgm:pt>
    <dgm:pt modelId="{55F7ABF4-5045-4547-A3E2-E142F6ACAA29}" type="pres">
      <dgm:prSet presAssocID="{540A92F7-E524-5048-AEBE-66AA3C1D38D2}" presName="rect1" presStyleLbl="bgImgPlace1" presStyleIdx="3" presStyleCnt="12"/>
      <dgm:spPr>
        <a:blipFill dpi="0" rotWithShape="1"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86B5F56-5F7C-BF44-A746-8D2C775D07DB}" type="pres">
      <dgm:prSet presAssocID="{540A92F7-E524-5048-AEBE-66AA3C1D38D2}" presName="wedgeRectCallout1" presStyleLbl="node1" presStyleIdx="3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100EBE0-EEE5-8D4B-A88C-1876DEF9D42B}" type="pres">
      <dgm:prSet presAssocID="{83A6A289-4D9A-BF4C-8D84-DA0C2381163D}" presName="sibTrans" presStyleCnt="0"/>
      <dgm:spPr/>
    </dgm:pt>
    <dgm:pt modelId="{909698CF-DDC6-D241-9EE6-9F70BD4BE2EE}" type="pres">
      <dgm:prSet presAssocID="{1E2ABCA5-5A2D-9C4B-976E-3B2DD709195C}" presName="composite" presStyleCnt="0"/>
      <dgm:spPr/>
    </dgm:pt>
    <dgm:pt modelId="{B4278A17-9761-6745-9D9A-A80B8E6F307B}" type="pres">
      <dgm:prSet presAssocID="{1E2ABCA5-5A2D-9C4B-976E-3B2DD709195C}" presName="rect1" presStyleLbl="bgImgPlace1" presStyleIdx="4" presStyleCnt="12"/>
      <dgm:spPr>
        <a:blipFill dpi="0" rotWithShape="1"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0A97C6F4-4D46-1F47-96C9-1453E275B568}" type="pres">
      <dgm:prSet presAssocID="{1E2ABCA5-5A2D-9C4B-976E-3B2DD709195C}" presName="wedgeRectCallout1" presStyleLbl="node1" presStyleIdx="4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A9B9FFB-17B8-124D-B0F9-CB6129C362C1}" type="pres">
      <dgm:prSet presAssocID="{84C51135-AEB3-0446-B34A-1B61B1147194}" presName="sibTrans" presStyleCnt="0"/>
      <dgm:spPr/>
    </dgm:pt>
    <dgm:pt modelId="{3BC7658D-F508-CD43-BA3C-E779A8030559}" type="pres">
      <dgm:prSet presAssocID="{2EC50BD7-1291-2A4D-83D2-DC1F8C7FDAA0}" presName="composite" presStyleCnt="0"/>
      <dgm:spPr/>
    </dgm:pt>
    <dgm:pt modelId="{2523F42E-8E06-4B4D-9915-210AD8371915}" type="pres">
      <dgm:prSet presAssocID="{2EC50BD7-1291-2A4D-83D2-DC1F8C7FDAA0}" presName="rect1" presStyleLbl="bgImgPlace1" presStyleIdx="5" presStyleCnt="12"/>
      <dgm:spPr>
        <a:blipFill dpi="0" rotWithShape="1">
          <a:blip xmlns:r="http://schemas.openxmlformats.org/officeDocument/2006/relationships"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F884FC0D-F2A8-AE4F-9D63-CE2915AC1E13}" type="pres">
      <dgm:prSet presAssocID="{2EC50BD7-1291-2A4D-83D2-DC1F8C7FDAA0}" presName="wedgeRectCallout1" presStyleLbl="node1" presStyleIdx="5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BA4AB6-8A39-0844-B665-947FA642FB12}" type="pres">
      <dgm:prSet presAssocID="{04554B6B-2994-F146-9D67-BE4BA05F06B6}" presName="sibTrans" presStyleCnt="0"/>
      <dgm:spPr/>
    </dgm:pt>
    <dgm:pt modelId="{265BED34-4280-ED48-AF25-D0E61F170C79}" type="pres">
      <dgm:prSet presAssocID="{FA0B8BAF-0DD5-C04D-A9A3-24BAEC19D84E}" presName="composite" presStyleCnt="0"/>
      <dgm:spPr/>
    </dgm:pt>
    <dgm:pt modelId="{204FCDBB-EDCC-5F4A-84EA-368387925B8D}" type="pres">
      <dgm:prSet presAssocID="{FA0B8BAF-0DD5-C04D-A9A3-24BAEC19D84E}" presName="rect1" presStyleLbl="bgImgPlace1" presStyleIdx="6" presStyleCnt="12"/>
      <dgm:spPr>
        <a:blipFill dpi="0" rotWithShape="1">
          <a:blip xmlns:r="http://schemas.openxmlformats.org/officeDocument/2006/relationships"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9444" b="-19444"/>
          </a:stretch>
        </a:blipFill>
      </dgm:spPr>
    </dgm:pt>
    <dgm:pt modelId="{CE61B29C-EEA1-1D4B-A403-B2266F6B971C}" type="pres">
      <dgm:prSet presAssocID="{FA0B8BAF-0DD5-C04D-A9A3-24BAEC19D84E}" presName="wedgeRectCallout1" presStyleLbl="node1" presStyleIdx="6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A9839DF-959B-9C47-A07F-745F5B541D57}" type="pres">
      <dgm:prSet presAssocID="{A32CD75A-488E-3F4E-ACBF-A1917B835455}" presName="sibTrans" presStyleCnt="0"/>
      <dgm:spPr/>
    </dgm:pt>
    <dgm:pt modelId="{272BDBF3-8F01-6240-A58B-A119F62C1BC7}" type="pres">
      <dgm:prSet presAssocID="{50953210-3C1D-CB4D-95C4-7649EFEF0921}" presName="composite" presStyleCnt="0"/>
      <dgm:spPr/>
    </dgm:pt>
    <dgm:pt modelId="{B1B0A387-13FA-6A44-A0AF-4C10D3799608}" type="pres">
      <dgm:prSet presAssocID="{50953210-3C1D-CB4D-95C4-7649EFEF0921}" presName="rect1" presStyleLbl="bgImgPlace1" presStyleIdx="7" presStyleCnt="12"/>
      <dgm:spPr>
        <a:blipFill dpi="0" rotWithShape="1">
          <a:blip xmlns:r="http://schemas.openxmlformats.org/officeDocument/2006/relationships" r:embed="rId8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926E26C-2D9C-6543-82D8-3E937F34E843}" type="pres">
      <dgm:prSet presAssocID="{50953210-3C1D-CB4D-95C4-7649EFEF0921}" presName="wedgeRectCallout1" presStyleLbl="node1" presStyleIdx="7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85685D4-76CE-6B46-B2A6-9D8585B362FA}" type="pres">
      <dgm:prSet presAssocID="{A6CB1CA5-98BD-4842-B968-453A191D4CA5}" presName="sibTrans" presStyleCnt="0"/>
      <dgm:spPr/>
    </dgm:pt>
    <dgm:pt modelId="{A43A509E-5FAA-7F4E-B29D-167AC918DDE7}" type="pres">
      <dgm:prSet presAssocID="{4895ABE6-C4C9-2D4D-A73E-561ACAA2D358}" presName="composite" presStyleCnt="0"/>
      <dgm:spPr/>
    </dgm:pt>
    <dgm:pt modelId="{2DF59A26-F452-0D4C-8BC7-0460C47A6D49}" type="pres">
      <dgm:prSet presAssocID="{4895ABE6-C4C9-2D4D-A73E-561ACAA2D358}" presName="rect1" presStyleLbl="bgImgPlace1" presStyleIdx="8" presStyleCnt="12"/>
      <dgm:spPr>
        <a:blipFill dpi="0" rotWithShape="1">
          <a:blip xmlns:r="http://schemas.openxmlformats.org/officeDocument/2006/relationships" r:embed="rId9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B5124724-458D-5444-A5AD-62F801998B36}" type="pres">
      <dgm:prSet presAssocID="{4895ABE6-C4C9-2D4D-A73E-561ACAA2D358}" presName="wedgeRectCallout1" presStyleLbl="node1" presStyleIdx="8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FC9BB7-FE6F-064C-9A62-F2879E356ECA}" type="pres">
      <dgm:prSet presAssocID="{50134B3A-12A6-BC4D-B464-DDDDAFF85CD6}" presName="sibTrans" presStyleCnt="0"/>
      <dgm:spPr/>
    </dgm:pt>
    <dgm:pt modelId="{84645677-5D09-3D41-A75E-7C0C52FACDB1}" type="pres">
      <dgm:prSet presAssocID="{947C9D51-5770-FF40-9421-5C0B95063037}" presName="composite" presStyleCnt="0"/>
      <dgm:spPr/>
    </dgm:pt>
    <dgm:pt modelId="{5D623805-32CE-B74A-9C25-B40AE08AAD21}" type="pres">
      <dgm:prSet presAssocID="{947C9D51-5770-FF40-9421-5C0B95063037}" presName="rect1" presStyleLbl="bgImgPlace1" presStyleIdx="9" presStyleCnt="12"/>
      <dgm:spPr>
        <a:blipFill dpi="0" rotWithShape="1">
          <a:blip xmlns:r="http://schemas.openxmlformats.org/officeDocument/2006/relationships" r:embed="rId10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5076C966-C9F0-A942-90CF-6C210FD421E6}" type="pres">
      <dgm:prSet presAssocID="{947C9D51-5770-FF40-9421-5C0B95063037}" presName="wedgeRectCallout1" presStyleLbl="node1" presStyleIdx="9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E1ABC85-A658-9D4F-A2AA-C327072E81A3}" type="pres">
      <dgm:prSet presAssocID="{EF882479-143E-8146-AE43-14600B392286}" presName="sibTrans" presStyleCnt="0"/>
      <dgm:spPr/>
    </dgm:pt>
    <dgm:pt modelId="{6C38A81F-CF56-D94D-82A2-8209FA967B57}" type="pres">
      <dgm:prSet presAssocID="{7D6EB63B-BF1B-554E-9999-7BFB4999BC56}" presName="composite" presStyleCnt="0"/>
      <dgm:spPr/>
    </dgm:pt>
    <dgm:pt modelId="{E74ED3D6-726B-F846-B96B-7B71A9D2E7C9}" type="pres">
      <dgm:prSet presAssocID="{7D6EB63B-BF1B-554E-9999-7BFB4999BC56}" presName="rect1" presStyleLbl="bgImgPlace1" presStyleIdx="10" presStyleCnt="12"/>
      <dgm:spPr>
        <a:blipFill dpi="0" rotWithShape="1">
          <a:blip xmlns:r="http://schemas.openxmlformats.org/officeDocument/2006/relationships"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B424AA5C-DC5D-F24A-8456-C67C136ABAB9}" type="pres">
      <dgm:prSet presAssocID="{7D6EB63B-BF1B-554E-9999-7BFB4999BC56}" presName="wedgeRectCallout1" presStyleLbl="node1" presStyleIdx="10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25334E8-6CD4-314B-BC9C-CA6FFEC78CCF}" type="pres">
      <dgm:prSet presAssocID="{15B7E486-74A6-224D-9720-A0C6E2B57E05}" presName="sibTrans" presStyleCnt="0"/>
      <dgm:spPr/>
    </dgm:pt>
    <dgm:pt modelId="{4DF6D450-3A16-9E43-9791-E25FBF8E0D60}" type="pres">
      <dgm:prSet presAssocID="{17EE0201-ACA5-8C41-84EA-8A7283636EE9}" presName="composite" presStyleCnt="0"/>
      <dgm:spPr/>
    </dgm:pt>
    <dgm:pt modelId="{A45695A2-BCE8-AA44-A872-71FBC6E7363A}" type="pres">
      <dgm:prSet presAssocID="{17EE0201-ACA5-8C41-84EA-8A7283636EE9}" presName="rect1" presStyleLbl="bgImgPlace1" presStyleIdx="11" presStyleCnt="12"/>
      <dgm:spPr>
        <a:blipFill dpi="0" rotWithShape="1">
          <a:blip xmlns:r="http://schemas.openxmlformats.org/officeDocument/2006/relationships"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B4AB575-0FD8-854C-914E-479BC020DFD3}" type="pres">
      <dgm:prSet presAssocID="{17EE0201-ACA5-8C41-84EA-8A7283636EE9}" presName="wedgeRectCallout1" presStyleLbl="node1" presStyleIdx="11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D7576A7-6FD6-2947-8F79-7956E73C281D}" type="presOf" srcId="{4895ABE6-C4C9-2D4D-A73E-561ACAA2D358}" destId="{B5124724-458D-5444-A5AD-62F801998B36}" srcOrd="0" destOrd="0" presId="urn:microsoft.com/office/officeart/2008/layout/BendingPictureCaptionList"/>
    <dgm:cxn modelId="{F4CBCD6A-AD47-6040-BF77-AD86715408FD}" srcId="{B5756F38-EAE3-E342-8130-5E9E7BF400B6}" destId="{341AD1A9-26AA-604B-AA76-50FD550F390E}" srcOrd="1" destOrd="0" parTransId="{72F56AD0-BE56-3D4B-AC32-E75C1FD81C89}" sibTransId="{B545A252-1C99-EE43-8B67-4D901B3048B6}"/>
    <dgm:cxn modelId="{76CB5B72-FA5A-064B-9189-5C76FE7C6C58}" srcId="{B5756F38-EAE3-E342-8130-5E9E7BF400B6}" destId="{7D6EB63B-BF1B-554E-9999-7BFB4999BC56}" srcOrd="10" destOrd="0" parTransId="{B380C779-1F97-3247-89B6-DEB40A6DCEE7}" sibTransId="{15B7E486-74A6-224D-9720-A0C6E2B57E05}"/>
    <dgm:cxn modelId="{0871E151-174D-544A-AA81-A9CDB6BD71FF}" type="presOf" srcId="{50953210-3C1D-CB4D-95C4-7649EFEF0921}" destId="{A926E26C-2D9C-6543-82D8-3E937F34E843}" srcOrd="0" destOrd="0" presId="urn:microsoft.com/office/officeart/2008/layout/BendingPictureCaptionList"/>
    <dgm:cxn modelId="{9DA4221D-4841-084D-842A-8333352E8B10}" srcId="{B5756F38-EAE3-E342-8130-5E9E7BF400B6}" destId="{4895ABE6-C4C9-2D4D-A73E-561ACAA2D358}" srcOrd="8" destOrd="0" parTransId="{63775FAC-D951-8746-99E8-6BE89C3C4321}" sibTransId="{50134B3A-12A6-BC4D-B464-DDDDAFF85CD6}"/>
    <dgm:cxn modelId="{8AB3D3E7-2B1E-7447-9604-320DF8A2EF59}" srcId="{B5756F38-EAE3-E342-8130-5E9E7BF400B6}" destId="{50953210-3C1D-CB4D-95C4-7649EFEF0921}" srcOrd="7" destOrd="0" parTransId="{5404D111-C9FA-8549-8B73-0EC364F5155A}" sibTransId="{A6CB1CA5-98BD-4842-B968-453A191D4CA5}"/>
    <dgm:cxn modelId="{8BBEFC07-0F83-A140-9D51-F398AB1A6B74}" srcId="{B5756F38-EAE3-E342-8130-5E9E7BF400B6}" destId="{1E2ABCA5-5A2D-9C4B-976E-3B2DD709195C}" srcOrd="4" destOrd="0" parTransId="{B3D70B0D-11EB-774D-97AB-2D7D5545A2F1}" sibTransId="{84C51135-AEB3-0446-B34A-1B61B1147194}"/>
    <dgm:cxn modelId="{A90F7491-6113-EE4B-98DB-910CB3530E16}" type="presOf" srcId="{5DB4C663-3F27-FF46-BBF7-81B82566459D}" destId="{486E9DAA-C96C-934F-B27D-D70D04C27C9D}" srcOrd="0" destOrd="0" presId="urn:microsoft.com/office/officeart/2008/layout/BendingPictureCaptionList"/>
    <dgm:cxn modelId="{5D7EB215-D08B-994D-B2AD-AB94CE83E370}" type="presOf" srcId="{FA0B8BAF-0DD5-C04D-A9A3-24BAEC19D84E}" destId="{CE61B29C-EEA1-1D4B-A403-B2266F6B971C}" srcOrd="0" destOrd="0" presId="urn:microsoft.com/office/officeart/2008/layout/BendingPictureCaptionList"/>
    <dgm:cxn modelId="{9D67C960-B437-6E42-92F9-A268202B9167}" srcId="{B5756F38-EAE3-E342-8130-5E9E7BF400B6}" destId="{5DB4C663-3F27-FF46-BBF7-81B82566459D}" srcOrd="0" destOrd="0" parTransId="{9CF0FC28-6D64-714E-94AD-98D7FF05C1C7}" sibTransId="{7351848A-DE63-1542-AA0F-BC86435FC112}"/>
    <dgm:cxn modelId="{ED47B3EE-32DC-0346-87CD-9A210288F8EB}" srcId="{B5756F38-EAE3-E342-8130-5E9E7BF400B6}" destId="{5D9E12BA-9546-D342-9A7B-8C43F31E1EDD}" srcOrd="2" destOrd="0" parTransId="{5F33CBC8-EED6-AD47-A363-06306FA0F44C}" sibTransId="{A415684E-84C1-E940-80CB-99DFD2D17A27}"/>
    <dgm:cxn modelId="{04DDE655-2081-B94B-A466-663221EED476}" type="presOf" srcId="{B5756F38-EAE3-E342-8130-5E9E7BF400B6}" destId="{20CBBF74-AD13-3F4D-8DBC-2E64CD73AF4C}" srcOrd="0" destOrd="0" presId="urn:microsoft.com/office/officeart/2008/layout/BendingPictureCaptionList"/>
    <dgm:cxn modelId="{7BBE50E5-3678-1947-B942-0795426AC8C0}" type="presOf" srcId="{947C9D51-5770-FF40-9421-5C0B95063037}" destId="{5076C966-C9F0-A942-90CF-6C210FD421E6}" srcOrd="0" destOrd="0" presId="urn:microsoft.com/office/officeart/2008/layout/BendingPictureCaptionList"/>
    <dgm:cxn modelId="{E534D742-A435-504E-8E4B-E5245CFCD6C3}" srcId="{B5756F38-EAE3-E342-8130-5E9E7BF400B6}" destId="{17EE0201-ACA5-8C41-84EA-8A7283636EE9}" srcOrd="11" destOrd="0" parTransId="{ECC8CE67-E9BA-EB47-8B0E-BB2541ED1330}" sibTransId="{2F157A66-8CB5-894C-8177-868315041261}"/>
    <dgm:cxn modelId="{AF5B8C0C-4CDB-6F42-9E14-68AF9CE0799C}" srcId="{B5756F38-EAE3-E342-8130-5E9E7BF400B6}" destId="{2EC50BD7-1291-2A4D-83D2-DC1F8C7FDAA0}" srcOrd="5" destOrd="0" parTransId="{EB71779E-2CAD-1F46-A591-7E1A5F34FFF5}" sibTransId="{04554B6B-2994-F146-9D67-BE4BA05F06B6}"/>
    <dgm:cxn modelId="{F7D9323E-6FD1-3E4B-8B67-0EA120ED3FB8}" srcId="{B5756F38-EAE3-E342-8130-5E9E7BF400B6}" destId="{947C9D51-5770-FF40-9421-5C0B95063037}" srcOrd="9" destOrd="0" parTransId="{C72733C7-70D7-1B40-B933-C2965225690E}" sibTransId="{EF882479-143E-8146-AE43-14600B392286}"/>
    <dgm:cxn modelId="{829C520A-F2FD-944E-B9F9-0BFAA0618292}" type="presOf" srcId="{540A92F7-E524-5048-AEBE-66AA3C1D38D2}" destId="{A86B5F56-5F7C-BF44-A746-8D2C775D07DB}" srcOrd="0" destOrd="0" presId="urn:microsoft.com/office/officeart/2008/layout/BendingPictureCaptionList"/>
    <dgm:cxn modelId="{67A22000-F3B8-3041-ACC8-CA853910DC74}" type="presOf" srcId="{7D6EB63B-BF1B-554E-9999-7BFB4999BC56}" destId="{B424AA5C-DC5D-F24A-8456-C67C136ABAB9}" srcOrd="0" destOrd="0" presId="urn:microsoft.com/office/officeart/2008/layout/BendingPictureCaptionList"/>
    <dgm:cxn modelId="{47D3B8E3-7F2C-5D44-984A-3CDB57EFB75C}" type="presOf" srcId="{2EC50BD7-1291-2A4D-83D2-DC1F8C7FDAA0}" destId="{F884FC0D-F2A8-AE4F-9D63-CE2915AC1E13}" srcOrd="0" destOrd="0" presId="urn:microsoft.com/office/officeart/2008/layout/BendingPictureCaptionList"/>
    <dgm:cxn modelId="{FFD3153D-3B98-A942-93DA-8AEC9883EC80}" type="presOf" srcId="{341AD1A9-26AA-604B-AA76-50FD550F390E}" destId="{14A0F3E7-71A8-A04A-8DFE-688F4827BF70}" srcOrd="0" destOrd="0" presId="urn:microsoft.com/office/officeart/2008/layout/BendingPictureCaptionList"/>
    <dgm:cxn modelId="{F36904FC-91E5-AE46-ABE9-337C139FB86E}" type="presOf" srcId="{1E2ABCA5-5A2D-9C4B-976E-3B2DD709195C}" destId="{0A97C6F4-4D46-1F47-96C9-1453E275B568}" srcOrd="0" destOrd="0" presId="urn:microsoft.com/office/officeart/2008/layout/BendingPictureCaptionList"/>
    <dgm:cxn modelId="{F5C2F8FA-BD24-1B4E-9E65-FD479326A944}" srcId="{B5756F38-EAE3-E342-8130-5E9E7BF400B6}" destId="{540A92F7-E524-5048-AEBE-66AA3C1D38D2}" srcOrd="3" destOrd="0" parTransId="{3FBB7B44-0911-F948-A4C8-845F087A43B3}" sibTransId="{83A6A289-4D9A-BF4C-8D84-DA0C2381163D}"/>
    <dgm:cxn modelId="{F9BDBB6F-93F6-F14D-8F92-227D764124F6}" type="presOf" srcId="{5D9E12BA-9546-D342-9A7B-8C43F31E1EDD}" destId="{601EF8E4-FBEE-384B-A4B5-3624075C1E5E}" srcOrd="0" destOrd="0" presId="urn:microsoft.com/office/officeart/2008/layout/BendingPictureCaptionList"/>
    <dgm:cxn modelId="{9A05C54F-0E6B-934C-BB49-30ED9913A4D6}" type="presOf" srcId="{17EE0201-ACA5-8C41-84EA-8A7283636EE9}" destId="{AB4AB575-0FD8-854C-914E-479BC020DFD3}" srcOrd="0" destOrd="0" presId="urn:microsoft.com/office/officeart/2008/layout/BendingPictureCaptionList"/>
    <dgm:cxn modelId="{613D80D0-9230-4542-8D20-1D9C341102EB}" srcId="{B5756F38-EAE3-E342-8130-5E9E7BF400B6}" destId="{FA0B8BAF-0DD5-C04D-A9A3-24BAEC19D84E}" srcOrd="6" destOrd="0" parTransId="{DF561A52-29D3-1F40-804E-A530740B89E8}" sibTransId="{A32CD75A-488E-3F4E-ACBF-A1917B835455}"/>
    <dgm:cxn modelId="{0AB6F741-A835-9A4F-9646-8722D310859E}" type="presParOf" srcId="{20CBBF74-AD13-3F4D-8DBC-2E64CD73AF4C}" destId="{6BF31CE9-F66B-4F46-A740-B6920FF13727}" srcOrd="0" destOrd="0" presId="urn:microsoft.com/office/officeart/2008/layout/BendingPictureCaptionList"/>
    <dgm:cxn modelId="{FC41224E-EBF0-8B49-AEE7-6ED4A7D98D29}" type="presParOf" srcId="{6BF31CE9-F66B-4F46-A740-B6920FF13727}" destId="{B1D15C92-2FCB-FD48-B8AE-30812CAD8691}" srcOrd="0" destOrd="0" presId="urn:microsoft.com/office/officeart/2008/layout/BendingPictureCaptionList"/>
    <dgm:cxn modelId="{2AE03445-ED23-3845-A15A-754DD464A77E}" type="presParOf" srcId="{6BF31CE9-F66B-4F46-A740-B6920FF13727}" destId="{486E9DAA-C96C-934F-B27D-D70D04C27C9D}" srcOrd="1" destOrd="0" presId="urn:microsoft.com/office/officeart/2008/layout/BendingPictureCaptionList"/>
    <dgm:cxn modelId="{C47B6EE5-2602-4E4A-AB8E-A1A38BF90966}" type="presParOf" srcId="{20CBBF74-AD13-3F4D-8DBC-2E64CD73AF4C}" destId="{2662B2C4-2EDF-414A-A252-F49F00A042ED}" srcOrd="1" destOrd="0" presId="urn:microsoft.com/office/officeart/2008/layout/BendingPictureCaptionList"/>
    <dgm:cxn modelId="{884C3292-F35A-6E4E-B913-C6EFF242CB75}" type="presParOf" srcId="{20CBBF74-AD13-3F4D-8DBC-2E64CD73AF4C}" destId="{CBB17876-DE21-E344-BE54-E2C04E5B2AF3}" srcOrd="2" destOrd="0" presId="urn:microsoft.com/office/officeart/2008/layout/BendingPictureCaptionList"/>
    <dgm:cxn modelId="{608D880F-6D50-4941-A2C5-AEE705B77A1E}" type="presParOf" srcId="{CBB17876-DE21-E344-BE54-E2C04E5B2AF3}" destId="{20997C3A-0A7A-9C41-84EE-EF3C9471FBDB}" srcOrd="0" destOrd="0" presId="urn:microsoft.com/office/officeart/2008/layout/BendingPictureCaptionList"/>
    <dgm:cxn modelId="{0EA66445-A028-1E4D-8F6F-459208E29F70}" type="presParOf" srcId="{CBB17876-DE21-E344-BE54-E2C04E5B2AF3}" destId="{14A0F3E7-71A8-A04A-8DFE-688F4827BF70}" srcOrd="1" destOrd="0" presId="urn:microsoft.com/office/officeart/2008/layout/BendingPictureCaptionList"/>
    <dgm:cxn modelId="{3BDCB53D-F21F-054F-AA78-4C2E0B1019CD}" type="presParOf" srcId="{20CBBF74-AD13-3F4D-8DBC-2E64CD73AF4C}" destId="{26EE97C5-C60E-D243-A584-DE6D128C5F36}" srcOrd="3" destOrd="0" presId="urn:microsoft.com/office/officeart/2008/layout/BendingPictureCaptionList"/>
    <dgm:cxn modelId="{A47796DA-EB20-404A-A8EB-07E19D6919BE}" type="presParOf" srcId="{20CBBF74-AD13-3F4D-8DBC-2E64CD73AF4C}" destId="{CC46FF5C-ADCF-0640-8E5E-CBEABC73FCD4}" srcOrd="4" destOrd="0" presId="urn:microsoft.com/office/officeart/2008/layout/BendingPictureCaptionList"/>
    <dgm:cxn modelId="{2A40B149-00EA-CD4B-B55B-D3D0C6593D37}" type="presParOf" srcId="{CC46FF5C-ADCF-0640-8E5E-CBEABC73FCD4}" destId="{56A9A723-4E62-8847-B975-433609B1235E}" srcOrd="0" destOrd="0" presId="urn:microsoft.com/office/officeart/2008/layout/BendingPictureCaptionList"/>
    <dgm:cxn modelId="{6E101E4D-F89C-D24F-A343-319AF4F88005}" type="presParOf" srcId="{CC46FF5C-ADCF-0640-8E5E-CBEABC73FCD4}" destId="{601EF8E4-FBEE-384B-A4B5-3624075C1E5E}" srcOrd="1" destOrd="0" presId="urn:microsoft.com/office/officeart/2008/layout/BendingPictureCaptionList"/>
    <dgm:cxn modelId="{855F0BA8-51AE-CA46-8C3D-41AA333537FC}" type="presParOf" srcId="{20CBBF74-AD13-3F4D-8DBC-2E64CD73AF4C}" destId="{1BE7129E-8722-504A-A588-6AD985E1C129}" srcOrd="5" destOrd="0" presId="urn:microsoft.com/office/officeart/2008/layout/BendingPictureCaptionList"/>
    <dgm:cxn modelId="{1B621FF6-5972-334B-8584-08E750C76CE8}" type="presParOf" srcId="{20CBBF74-AD13-3F4D-8DBC-2E64CD73AF4C}" destId="{4D2EE0F6-795C-DC42-8274-72BF910103B6}" srcOrd="6" destOrd="0" presId="urn:microsoft.com/office/officeart/2008/layout/BendingPictureCaptionList"/>
    <dgm:cxn modelId="{A2A1027C-313D-9A4A-B78F-0C0D64C5F638}" type="presParOf" srcId="{4D2EE0F6-795C-DC42-8274-72BF910103B6}" destId="{55F7ABF4-5045-4547-A3E2-E142F6ACAA29}" srcOrd="0" destOrd="0" presId="urn:microsoft.com/office/officeart/2008/layout/BendingPictureCaptionList"/>
    <dgm:cxn modelId="{2559EB76-B066-CC4E-9548-5DE7E3714257}" type="presParOf" srcId="{4D2EE0F6-795C-DC42-8274-72BF910103B6}" destId="{A86B5F56-5F7C-BF44-A746-8D2C775D07DB}" srcOrd="1" destOrd="0" presId="urn:microsoft.com/office/officeart/2008/layout/BendingPictureCaptionList"/>
    <dgm:cxn modelId="{86294E6F-1A34-354F-8618-6D465359F3CC}" type="presParOf" srcId="{20CBBF74-AD13-3F4D-8DBC-2E64CD73AF4C}" destId="{F100EBE0-EEE5-8D4B-A88C-1876DEF9D42B}" srcOrd="7" destOrd="0" presId="urn:microsoft.com/office/officeart/2008/layout/BendingPictureCaptionList"/>
    <dgm:cxn modelId="{7744DE33-769C-A34A-B8C0-4CB6C2697A4B}" type="presParOf" srcId="{20CBBF74-AD13-3F4D-8DBC-2E64CD73AF4C}" destId="{909698CF-DDC6-D241-9EE6-9F70BD4BE2EE}" srcOrd="8" destOrd="0" presId="urn:microsoft.com/office/officeart/2008/layout/BendingPictureCaptionList"/>
    <dgm:cxn modelId="{098A40E3-589D-4D4A-AD8A-924373C7D615}" type="presParOf" srcId="{909698CF-DDC6-D241-9EE6-9F70BD4BE2EE}" destId="{B4278A17-9761-6745-9D9A-A80B8E6F307B}" srcOrd="0" destOrd="0" presId="urn:microsoft.com/office/officeart/2008/layout/BendingPictureCaptionList"/>
    <dgm:cxn modelId="{8129F5BF-7FC7-1D49-8B7E-8CEEB2B287FE}" type="presParOf" srcId="{909698CF-DDC6-D241-9EE6-9F70BD4BE2EE}" destId="{0A97C6F4-4D46-1F47-96C9-1453E275B568}" srcOrd="1" destOrd="0" presId="urn:microsoft.com/office/officeart/2008/layout/BendingPictureCaptionList"/>
    <dgm:cxn modelId="{29F4A237-0505-C447-9EBD-4E54EFB3CADB}" type="presParOf" srcId="{20CBBF74-AD13-3F4D-8DBC-2E64CD73AF4C}" destId="{AA9B9FFB-17B8-124D-B0F9-CB6129C362C1}" srcOrd="9" destOrd="0" presId="urn:microsoft.com/office/officeart/2008/layout/BendingPictureCaptionList"/>
    <dgm:cxn modelId="{AA7777EE-0783-FE4D-9D9F-11AE25E149FA}" type="presParOf" srcId="{20CBBF74-AD13-3F4D-8DBC-2E64CD73AF4C}" destId="{3BC7658D-F508-CD43-BA3C-E779A8030559}" srcOrd="10" destOrd="0" presId="urn:microsoft.com/office/officeart/2008/layout/BendingPictureCaptionList"/>
    <dgm:cxn modelId="{E18896A1-740A-EE44-BB3E-B29C5E8EBC61}" type="presParOf" srcId="{3BC7658D-F508-CD43-BA3C-E779A8030559}" destId="{2523F42E-8E06-4B4D-9915-210AD8371915}" srcOrd="0" destOrd="0" presId="urn:microsoft.com/office/officeart/2008/layout/BendingPictureCaptionList"/>
    <dgm:cxn modelId="{21B9AEEF-5CCF-8541-ADB8-B374EFD0D36D}" type="presParOf" srcId="{3BC7658D-F508-CD43-BA3C-E779A8030559}" destId="{F884FC0D-F2A8-AE4F-9D63-CE2915AC1E13}" srcOrd="1" destOrd="0" presId="urn:microsoft.com/office/officeart/2008/layout/BendingPictureCaptionList"/>
    <dgm:cxn modelId="{DB0EF971-CD6D-EC4B-AF6F-6C5A6D876967}" type="presParOf" srcId="{20CBBF74-AD13-3F4D-8DBC-2E64CD73AF4C}" destId="{26BA4AB6-8A39-0844-B665-947FA642FB12}" srcOrd="11" destOrd="0" presId="urn:microsoft.com/office/officeart/2008/layout/BendingPictureCaptionList"/>
    <dgm:cxn modelId="{F8E4FF3B-D184-1345-96C5-9CE54CDF1342}" type="presParOf" srcId="{20CBBF74-AD13-3F4D-8DBC-2E64CD73AF4C}" destId="{265BED34-4280-ED48-AF25-D0E61F170C79}" srcOrd="12" destOrd="0" presId="urn:microsoft.com/office/officeart/2008/layout/BendingPictureCaptionList"/>
    <dgm:cxn modelId="{4EE7B1D2-2D48-8F4D-BA89-8C7C2EE68901}" type="presParOf" srcId="{265BED34-4280-ED48-AF25-D0E61F170C79}" destId="{204FCDBB-EDCC-5F4A-84EA-368387925B8D}" srcOrd="0" destOrd="0" presId="urn:microsoft.com/office/officeart/2008/layout/BendingPictureCaptionList"/>
    <dgm:cxn modelId="{20D422EA-7EB8-F64A-83D4-35F11628D565}" type="presParOf" srcId="{265BED34-4280-ED48-AF25-D0E61F170C79}" destId="{CE61B29C-EEA1-1D4B-A403-B2266F6B971C}" srcOrd="1" destOrd="0" presId="urn:microsoft.com/office/officeart/2008/layout/BendingPictureCaptionList"/>
    <dgm:cxn modelId="{06604AF5-2B4A-7649-A90E-6AA40A6020B1}" type="presParOf" srcId="{20CBBF74-AD13-3F4D-8DBC-2E64CD73AF4C}" destId="{7A9839DF-959B-9C47-A07F-745F5B541D57}" srcOrd="13" destOrd="0" presId="urn:microsoft.com/office/officeart/2008/layout/BendingPictureCaptionList"/>
    <dgm:cxn modelId="{D3112B08-C8FA-C947-BABC-9EC2B9F3DB85}" type="presParOf" srcId="{20CBBF74-AD13-3F4D-8DBC-2E64CD73AF4C}" destId="{272BDBF3-8F01-6240-A58B-A119F62C1BC7}" srcOrd="14" destOrd="0" presId="urn:microsoft.com/office/officeart/2008/layout/BendingPictureCaptionList"/>
    <dgm:cxn modelId="{32A007A7-76FE-6C42-BF2E-F0B60660F5A6}" type="presParOf" srcId="{272BDBF3-8F01-6240-A58B-A119F62C1BC7}" destId="{B1B0A387-13FA-6A44-A0AF-4C10D3799608}" srcOrd="0" destOrd="0" presId="urn:microsoft.com/office/officeart/2008/layout/BendingPictureCaptionList"/>
    <dgm:cxn modelId="{B5653546-5915-AD42-AC2E-571EFA8A5F9C}" type="presParOf" srcId="{272BDBF3-8F01-6240-A58B-A119F62C1BC7}" destId="{A926E26C-2D9C-6543-82D8-3E937F34E843}" srcOrd="1" destOrd="0" presId="urn:microsoft.com/office/officeart/2008/layout/BendingPictureCaptionList"/>
    <dgm:cxn modelId="{262A1538-5822-6140-B575-8FA5E0C19B33}" type="presParOf" srcId="{20CBBF74-AD13-3F4D-8DBC-2E64CD73AF4C}" destId="{C85685D4-76CE-6B46-B2A6-9D8585B362FA}" srcOrd="15" destOrd="0" presId="urn:microsoft.com/office/officeart/2008/layout/BendingPictureCaptionList"/>
    <dgm:cxn modelId="{E15C4889-37D5-9E43-B9A3-B236C258B225}" type="presParOf" srcId="{20CBBF74-AD13-3F4D-8DBC-2E64CD73AF4C}" destId="{A43A509E-5FAA-7F4E-B29D-167AC918DDE7}" srcOrd="16" destOrd="0" presId="urn:microsoft.com/office/officeart/2008/layout/BendingPictureCaptionList"/>
    <dgm:cxn modelId="{6C725275-9EAF-2C4F-BFFB-F94552451E4F}" type="presParOf" srcId="{A43A509E-5FAA-7F4E-B29D-167AC918DDE7}" destId="{2DF59A26-F452-0D4C-8BC7-0460C47A6D49}" srcOrd="0" destOrd="0" presId="urn:microsoft.com/office/officeart/2008/layout/BendingPictureCaptionList"/>
    <dgm:cxn modelId="{014D8C46-690E-D14C-9CF2-AAA9A0144E7D}" type="presParOf" srcId="{A43A509E-5FAA-7F4E-B29D-167AC918DDE7}" destId="{B5124724-458D-5444-A5AD-62F801998B36}" srcOrd="1" destOrd="0" presId="urn:microsoft.com/office/officeart/2008/layout/BendingPictureCaptionList"/>
    <dgm:cxn modelId="{EC4F82D4-3FEB-2C43-8447-39C54EA965EE}" type="presParOf" srcId="{20CBBF74-AD13-3F4D-8DBC-2E64CD73AF4C}" destId="{B4FC9BB7-FE6F-064C-9A62-F2879E356ECA}" srcOrd="17" destOrd="0" presId="urn:microsoft.com/office/officeart/2008/layout/BendingPictureCaptionList"/>
    <dgm:cxn modelId="{C3C04CF8-7627-ED46-8372-EC2B0EE70888}" type="presParOf" srcId="{20CBBF74-AD13-3F4D-8DBC-2E64CD73AF4C}" destId="{84645677-5D09-3D41-A75E-7C0C52FACDB1}" srcOrd="18" destOrd="0" presId="urn:microsoft.com/office/officeart/2008/layout/BendingPictureCaptionList"/>
    <dgm:cxn modelId="{21703734-D2B4-8145-A816-BDB2DC9F34A6}" type="presParOf" srcId="{84645677-5D09-3D41-A75E-7C0C52FACDB1}" destId="{5D623805-32CE-B74A-9C25-B40AE08AAD21}" srcOrd="0" destOrd="0" presId="urn:microsoft.com/office/officeart/2008/layout/BendingPictureCaptionList"/>
    <dgm:cxn modelId="{0D7F47CC-D07F-2E48-BFBD-7B932B96E095}" type="presParOf" srcId="{84645677-5D09-3D41-A75E-7C0C52FACDB1}" destId="{5076C966-C9F0-A942-90CF-6C210FD421E6}" srcOrd="1" destOrd="0" presId="urn:microsoft.com/office/officeart/2008/layout/BendingPictureCaptionList"/>
    <dgm:cxn modelId="{F929889D-0A72-3C4E-A1AE-B332B1010BE5}" type="presParOf" srcId="{20CBBF74-AD13-3F4D-8DBC-2E64CD73AF4C}" destId="{EE1ABC85-A658-9D4F-A2AA-C327072E81A3}" srcOrd="19" destOrd="0" presId="urn:microsoft.com/office/officeart/2008/layout/BendingPictureCaptionList"/>
    <dgm:cxn modelId="{0CEF2BCB-B55C-2843-AF3E-A2C1F5CFD81E}" type="presParOf" srcId="{20CBBF74-AD13-3F4D-8DBC-2E64CD73AF4C}" destId="{6C38A81F-CF56-D94D-82A2-8209FA967B57}" srcOrd="20" destOrd="0" presId="urn:microsoft.com/office/officeart/2008/layout/BendingPictureCaptionList"/>
    <dgm:cxn modelId="{5323125D-9F74-5945-861F-702B3FA019DC}" type="presParOf" srcId="{6C38A81F-CF56-D94D-82A2-8209FA967B57}" destId="{E74ED3D6-726B-F846-B96B-7B71A9D2E7C9}" srcOrd="0" destOrd="0" presId="urn:microsoft.com/office/officeart/2008/layout/BendingPictureCaptionList"/>
    <dgm:cxn modelId="{B0E9460E-585A-5345-A14F-53944253F138}" type="presParOf" srcId="{6C38A81F-CF56-D94D-82A2-8209FA967B57}" destId="{B424AA5C-DC5D-F24A-8456-C67C136ABAB9}" srcOrd="1" destOrd="0" presId="urn:microsoft.com/office/officeart/2008/layout/BendingPictureCaptionList"/>
    <dgm:cxn modelId="{1744B7E6-62D5-A541-9E69-EABC07FB0A27}" type="presParOf" srcId="{20CBBF74-AD13-3F4D-8DBC-2E64CD73AF4C}" destId="{425334E8-6CD4-314B-BC9C-CA6FFEC78CCF}" srcOrd="21" destOrd="0" presId="urn:microsoft.com/office/officeart/2008/layout/BendingPictureCaptionList"/>
    <dgm:cxn modelId="{90B7F6B8-312C-D04B-AC2F-DA06AE0E0064}" type="presParOf" srcId="{20CBBF74-AD13-3F4D-8DBC-2E64CD73AF4C}" destId="{4DF6D450-3A16-9E43-9791-E25FBF8E0D60}" srcOrd="22" destOrd="0" presId="urn:microsoft.com/office/officeart/2008/layout/BendingPictureCaptionList"/>
    <dgm:cxn modelId="{ACD47409-65FC-D040-BEE0-53D6BA4DE888}" type="presParOf" srcId="{4DF6D450-3A16-9E43-9791-E25FBF8E0D60}" destId="{A45695A2-BCE8-AA44-A872-71FBC6E7363A}" srcOrd="0" destOrd="0" presId="urn:microsoft.com/office/officeart/2008/layout/BendingPictureCaptionList"/>
    <dgm:cxn modelId="{877C5DFD-6D0A-E947-A8FA-2F9CDB34C8B1}" type="presParOf" srcId="{4DF6D450-3A16-9E43-9791-E25FBF8E0D60}" destId="{AB4AB575-0FD8-854C-914E-479BC020DFD3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756F38-EAE3-E342-8130-5E9E7BF400B6}" type="doc">
      <dgm:prSet loTypeId="urn:microsoft.com/office/officeart/2008/layout/BendingPictureCaptionList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5D9E12BA-9546-D342-9A7B-8C43F31E1EDD}">
      <dgm:prSet phldrT="[Texto]"/>
      <dgm:spPr/>
      <dgm:t>
        <a:bodyPr/>
        <a:lstStyle/>
        <a:p>
          <a:r>
            <a:rPr lang="es-ES" dirty="0" err="1" smtClean="0"/>
            <a:t>lainformacion.com</a:t>
          </a:r>
          <a:endParaRPr lang="es-ES" dirty="0"/>
        </a:p>
      </dgm:t>
    </dgm:pt>
    <dgm:pt modelId="{5F33CBC8-EED6-AD47-A363-06306FA0F44C}" type="parTrans" cxnId="{ED47B3EE-32DC-0346-87CD-9A210288F8EB}">
      <dgm:prSet/>
      <dgm:spPr/>
      <dgm:t>
        <a:bodyPr/>
        <a:lstStyle/>
        <a:p>
          <a:endParaRPr lang="es-ES"/>
        </a:p>
      </dgm:t>
    </dgm:pt>
    <dgm:pt modelId="{A415684E-84C1-E940-80CB-99DFD2D17A27}" type="sibTrans" cxnId="{ED47B3EE-32DC-0346-87CD-9A210288F8EB}">
      <dgm:prSet/>
      <dgm:spPr/>
      <dgm:t>
        <a:bodyPr/>
        <a:lstStyle/>
        <a:p>
          <a:endParaRPr lang="es-ES"/>
        </a:p>
      </dgm:t>
    </dgm:pt>
    <dgm:pt modelId="{540A92F7-E524-5048-AEBE-66AA3C1D38D2}">
      <dgm:prSet phldrT="[Texto]"/>
      <dgm:spPr/>
      <dgm:t>
        <a:bodyPr/>
        <a:lstStyle/>
        <a:p>
          <a:r>
            <a:rPr lang="es-ES_tradnl" dirty="0" err="1" smtClean="0"/>
            <a:t>Kantar</a:t>
          </a:r>
          <a:r>
            <a:rPr lang="es-ES_tradnl" dirty="0" smtClean="0"/>
            <a:t> Media</a:t>
          </a:r>
          <a:endParaRPr lang="es-ES" dirty="0"/>
        </a:p>
      </dgm:t>
    </dgm:pt>
    <dgm:pt modelId="{3FBB7B44-0911-F948-A4C8-845F087A43B3}" type="parTrans" cxnId="{F5C2F8FA-BD24-1B4E-9E65-FD479326A944}">
      <dgm:prSet/>
      <dgm:spPr/>
      <dgm:t>
        <a:bodyPr/>
        <a:lstStyle/>
        <a:p>
          <a:endParaRPr lang="es-ES"/>
        </a:p>
      </dgm:t>
    </dgm:pt>
    <dgm:pt modelId="{83A6A289-4D9A-BF4C-8D84-DA0C2381163D}" type="sibTrans" cxnId="{F5C2F8FA-BD24-1B4E-9E65-FD479326A944}">
      <dgm:prSet/>
      <dgm:spPr/>
      <dgm:t>
        <a:bodyPr/>
        <a:lstStyle/>
        <a:p>
          <a:endParaRPr lang="es-ES"/>
        </a:p>
      </dgm:t>
    </dgm:pt>
    <dgm:pt modelId="{5DB4C663-3F27-FF46-BBF7-81B82566459D}">
      <dgm:prSet phldrT="[Texto]"/>
      <dgm:spPr/>
      <dgm:t>
        <a:bodyPr/>
        <a:lstStyle/>
        <a:p>
          <a:r>
            <a:rPr lang="es-ES" dirty="0" smtClean="0"/>
            <a:t>La Sexta</a:t>
          </a:r>
          <a:endParaRPr lang="es-ES" dirty="0"/>
        </a:p>
      </dgm:t>
    </dgm:pt>
    <dgm:pt modelId="{9CF0FC28-6D64-714E-94AD-98D7FF05C1C7}" type="parTrans" cxnId="{9D67C960-B437-6E42-92F9-A268202B9167}">
      <dgm:prSet/>
      <dgm:spPr/>
      <dgm:t>
        <a:bodyPr/>
        <a:lstStyle/>
        <a:p>
          <a:endParaRPr lang="es-ES"/>
        </a:p>
      </dgm:t>
    </dgm:pt>
    <dgm:pt modelId="{7351848A-DE63-1542-AA0F-BC86435FC112}" type="sibTrans" cxnId="{9D67C960-B437-6E42-92F9-A268202B9167}">
      <dgm:prSet/>
      <dgm:spPr/>
      <dgm:t>
        <a:bodyPr/>
        <a:lstStyle/>
        <a:p>
          <a:endParaRPr lang="es-ES"/>
        </a:p>
      </dgm:t>
    </dgm:pt>
    <dgm:pt modelId="{341AD1A9-26AA-604B-AA76-50FD550F390E}">
      <dgm:prSet/>
      <dgm:spPr/>
      <dgm:t>
        <a:bodyPr/>
        <a:lstStyle/>
        <a:p>
          <a:r>
            <a:rPr lang="es-ES_tradnl" dirty="0" err="1" smtClean="0"/>
            <a:t>elconfidencial.com</a:t>
          </a:r>
          <a:endParaRPr lang="es-ES" dirty="0"/>
        </a:p>
      </dgm:t>
    </dgm:pt>
    <dgm:pt modelId="{72F56AD0-BE56-3D4B-AC32-E75C1FD81C89}" type="parTrans" cxnId="{F4CBCD6A-AD47-6040-BF77-AD86715408FD}">
      <dgm:prSet/>
      <dgm:spPr/>
      <dgm:t>
        <a:bodyPr/>
        <a:lstStyle/>
        <a:p>
          <a:endParaRPr lang="es-ES"/>
        </a:p>
      </dgm:t>
    </dgm:pt>
    <dgm:pt modelId="{B545A252-1C99-EE43-8B67-4D901B3048B6}" type="sibTrans" cxnId="{F4CBCD6A-AD47-6040-BF77-AD86715408FD}">
      <dgm:prSet/>
      <dgm:spPr/>
      <dgm:t>
        <a:bodyPr/>
        <a:lstStyle/>
        <a:p>
          <a:endParaRPr lang="es-ES"/>
        </a:p>
      </dgm:t>
    </dgm:pt>
    <dgm:pt modelId="{2EC50BD7-1291-2A4D-83D2-DC1F8C7FDAA0}">
      <dgm:prSet/>
      <dgm:spPr/>
      <dgm:t>
        <a:bodyPr/>
        <a:lstStyle/>
        <a:p>
          <a:r>
            <a:rPr lang="es-ES" dirty="0" smtClean="0"/>
            <a:t>Augure</a:t>
          </a:r>
          <a:endParaRPr lang="es-ES" dirty="0"/>
        </a:p>
      </dgm:t>
    </dgm:pt>
    <dgm:pt modelId="{EB71779E-2CAD-1F46-A591-7E1A5F34FFF5}" type="parTrans" cxnId="{AF5B8C0C-4CDB-6F42-9E14-68AF9CE0799C}">
      <dgm:prSet/>
      <dgm:spPr/>
      <dgm:t>
        <a:bodyPr/>
        <a:lstStyle/>
        <a:p>
          <a:endParaRPr lang="es-ES"/>
        </a:p>
      </dgm:t>
    </dgm:pt>
    <dgm:pt modelId="{04554B6B-2994-F146-9D67-BE4BA05F06B6}" type="sibTrans" cxnId="{AF5B8C0C-4CDB-6F42-9E14-68AF9CE0799C}">
      <dgm:prSet/>
      <dgm:spPr/>
      <dgm:t>
        <a:bodyPr/>
        <a:lstStyle/>
        <a:p>
          <a:endParaRPr lang="es-ES"/>
        </a:p>
      </dgm:t>
    </dgm:pt>
    <dgm:pt modelId="{947C9D51-5770-FF40-9421-5C0B95063037}">
      <dgm:prSet/>
      <dgm:spPr/>
      <dgm:t>
        <a:bodyPr/>
        <a:lstStyle/>
        <a:p>
          <a:r>
            <a:rPr lang="es-ES" dirty="0" err="1" smtClean="0"/>
            <a:t>Act</a:t>
          </a:r>
          <a:r>
            <a:rPr lang="es-ES_tradnl" dirty="0" err="1" smtClean="0"/>
            <a:t>ívate</a:t>
          </a:r>
          <a:endParaRPr lang="es-ES" dirty="0"/>
        </a:p>
      </dgm:t>
    </dgm:pt>
    <dgm:pt modelId="{C72733C7-70D7-1B40-B933-C2965225690E}" type="parTrans" cxnId="{F7D9323E-6FD1-3E4B-8B67-0EA120ED3FB8}">
      <dgm:prSet/>
      <dgm:spPr/>
      <dgm:t>
        <a:bodyPr/>
        <a:lstStyle/>
        <a:p>
          <a:endParaRPr lang="es-ES"/>
        </a:p>
      </dgm:t>
    </dgm:pt>
    <dgm:pt modelId="{EF882479-143E-8146-AE43-14600B392286}" type="sibTrans" cxnId="{F7D9323E-6FD1-3E4B-8B67-0EA120ED3FB8}">
      <dgm:prSet/>
      <dgm:spPr/>
      <dgm:t>
        <a:bodyPr/>
        <a:lstStyle/>
        <a:p>
          <a:endParaRPr lang="es-ES"/>
        </a:p>
      </dgm:t>
    </dgm:pt>
    <dgm:pt modelId="{7D6EB63B-BF1B-554E-9999-7BFB4999BC56}">
      <dgm:prSet/>
      <dgm:spPr/>
      <dgm:t>
        <a:bodyPr/>
        <a:lstStyle/>
        <a:p>
          <a:r>
            <a:rPr lang="es-ES_tradnl" dirty="0" err="1" smtClean="0"/>
            <a:t>elespañol.com</a:t>
          </a:r>
          <a:endParaRPr lang="es-ES" dirty="0"/>
        </a:p>
      </dgm:t>
    </dgm:pt>
    <dgm:pt modelId="{B380C779-1F97-3247-89B6-DEB40A6DCEE7}" type="parTrans" cxnId="{76CB5B72-FA5A-064B-9189-5C76FE7C6C58}">
      <dgm:prSet/>
      <dgm:spPr/>
      <dgm:t>
        <a:bodyPr/>
        <a:lstStyle/>
        <a:p>
          <a:endParaRPr lang="es-ES"/>
        </a:p>
      </dgm:t>
    </dgm:pt>
    <dgm:pt modelId="{15B7E486-74A6-224D-9720-A0C6E2B57E05}" type="sibTrans" cxnId="{76CB5B72-FA5A-064B-9189-5C76FE7C6C58}">
      <dgm:prSet/>
      <dgm:spPr/>
      <dgm:t>
        <a:bodyPr/>
        <a:lstStyle/>
        <a:p>
          <a:endParaRPr lang="es-ES"/>
        </a:p>
      </dgm:t>
    </dgm:pt>
    <dgm:pt modelId="{4895ABE6-C4C9-2D4D-A73E-561ACAA2D358}">
      <dgm:prSet/>
      <dgm:spPr/>
      <dgm:t>
        <a:bodyPr/>
        <a:lstStyle/>
        <a:p>
          <a:r>
            <a:rPr lang="es-ES" dirty="0" smtClean="0"/>
            <a:t>Lewis PR</a:t>
          </a:r>
          <a:endParaRPr lang="es-ES" dirty="0"/>
        </a:p>
      </dgm:t>
    </dgm:pt>
    <dgm:pt modelId="{63775FAC-D951-8746-99E8-6BE89C3C4321}" type="parTrans" cxnId="{9DA4221D-4841-084D-842A-8333352E8B10}">
      <dgm:prSet/>
      <dgm:spPr/>
      <dgm:t>
        <a:bodyPr/>
        <a:lstStyle/>
        <a:p>
          <a:endParaRPr lang="es-ES"/>
        </a:p>
      </dgm:t>
    </dgm:pt>
    <dgm:pt modelId="{50134B3A-12A6-BC4D-B464-DDDDAFF85CD6}" type="sibTrans" cxnId="{9DA4221D-4841-084D-842A-8333352E8B10}">
      <dgm:prSet/>
      <dgm:spPr/>
      <dgm:t>
        <a:bodyPr/>
        <a:lstStyle/>
        <a:p>
          <a:endParaRPr lang="es-ES"/>
        </a:p>
      </dgm:t>
    </dgm:pt>
    <dgm:pt modelId="{1E2ABCA5-5A2D-9C4B-976E-3B2DD709195C}">
      <dgm:prSet/>
      <dgm:spPr/>
      <dgm:t>
        <a:bodyPr/>
        <a:lstStyle/>
        <a:p>
          <a:r>
            <a:rPr lang="es-ES" dirty="0" smtClean="0"/>
            <a:t>El objetivo</a:t>
          </a:r>
          <a:endParaRPr lang="es-ES" dirty="0"/>
        </a:p>
      </dgm:t>
    </dgm:pt>
    <dgm:pt modelId="{B3D70B0D-11EB-774D-97AB-2D7D5545A2F1}" type="parTrans" cxnId="{8BBEFC07-0F83-A140-9D51-F398AB1A6B74}">
      <dgm:prSet/>
      <dgm:spPr/>
      <dgm:t>
        <a:bodyPr/>
        <a:lstStyle/>
        <a:p>
          <a:endParaRPr lang="es-ES"/>
        </a:p>
      </dgm:t>
    </dgm:pt>
    <dgm:pt modelId="{84C51135-AEB3-0446-B34A-1B61B1147194}" type="sibTrans" cxnId="{8BBEFC07-0F83-A140-9D51-F398AB1A6B74}">
      <dgm:prSet/>
      <dgm:spPr/>
      <dgm:t>
        <a:bodyPr/>
        <a:lstStyle/>
        <a:p>
          <a:endParaRPr lang="es-ES"/>
        </a:p>
      </dgm:t>
    </dgm:pt>
    <dgm:pt modelId="{50953210-3C1D-CB4D-95C4-7649EFEF0921}">
      <dgm:prSet/>
      <dgm:spPr/>
      <dgm:t>
        <a:bodyPr/>
        <a:lstStyle/>
        <a:p>
          <a:r>
            <a:rPr lang="es-ES" dirty="0" err="1" smtClean="0"/>
            <a:t>The</a:t>
          </a:r>
          <a:r>
            <a:rPr lang="es-ES" dirty="0" smtClean="0"/>
            <a:t> app </a:t>
          </a:r>
          <a:r>
            <a:rPr lang="es-ES" dirty="0" err="1" smtClean="0"/>
            <a:t>school</a:t>
          </a:r>
          <a:endParaRPr lang="es-ES" dirty="0"/>
        </a:p>
      </dgm:t>
    </dgm:pt>
    <dgm:pt modelId="{5404D111-C9FA-8549-8B73-0EC364F5155A}" type="parTrans" cxnId="{8AB3D3E7-2B1E-7447-9604-320DF8A2EF59}">
      <dgm:prSet/>
      <dgm:spPr/>
      <dgm:t>
        <a:bodyPr/>
        <a:lstStyle/>
        <a:p>
          <a:endParaRPr lang="es-ES"/>
        </a:p>
      </dgm:t>
    </dgm:pt>
    <dgm:pt modelId="{A6CB1CA5-98BD-4842-B968-453A191D4CA5}" type="sibTrans" cxnId="{8AB3D3E7-2B1E-7447-9604-320DF8A2EF59}">
      <dgm:prSet/>
      <dgm:spPr/>
      <dgm:t>
        <a:bodyPr/>
        <a:lstStyle/>
        <a:p>
          <a:endParaRPr lang="es-ES"/>
        </a:p>
      </dgm:t>
    </dgm:pt>
    <dgm:pt modelId="{17EE0201-ACA5-8C41-84EA-8A7283636EE9}">
      <dgm:prSet/>
      <dgm:spPr/>
      <dgm:t>
        <a:bodyPr/>
        <a:lstStyle/>
        <a:p>
          <a:r>
            <a:rPr lang="es-ES" dirty="0" err="1" smtClean="0"/>
            <a:t>eldiario.es</a:t>
          </a:r>
          <a:endParaRPr lang="es-ES" dirty="0"/>
        </a:p>
      </dgm:t>
    </dgm:pt>
    <dgm:pt modelId="{ECC8CE67-E9BA-EB47-8B0E-BB2541ED1330}" type="parTrans" cxnId="{E534D742-A435-504E-8E4B-E5245CFCD6C3}">
      <dgm:prSet/>
      <dgm:spPr/>
      <dgm:t>
        <a:bodyPr/>
        <a:lstStyle/>
        <a:p>
          <a:endParaRPr lang="es-ES"/>
        </a:p>
      </dgm:t>
    </dgm:pt>
    <dgm:pt modelId="{2F157A66-8CB5-894C-8177-868315041261}" type="sibTrans" cxnId="{E534D742-A435-504E-8E4B-E5245CFCD6C3}">
      <dgm:prSet/>
      <dgm:spPr/>
      <dgm:t>
        <a:bodyPr/>
        <a:lstStyle/>
        <a:p>
          <a:endParaRPr lang="es-ES"/>
        </a:p>
      </dgm:t>
    </dgm:pt>
    <dgm:pt modelId="{FA0B8BAF-0DD5-C04D-A9A3-24BAEC19D84E}">
      <dgm:prSet/>
      <dgm:spPr/>
      <dgm:t>
        <a:bodyPr/>
        <a:lstStyle/>
        <a:p>
          <a:r>
            <a:rPr lang="es-ES" dirty="0" err="1" smtClean="0"/>
            <a:t>Grayling</a:t>
          </a:r>
          <a:endParaRPr lang="es-ES" dirty="0"/>
        </a:p>
      </dgm:t>
    </dgm:pt>
    <dgm:pt modelId="{DF561A52-29D3-1F40-804E-A530740B89E8}" type="parTrans" cxnId="{613D80D0-9230-4542-8D20-1D9C341102EB}">
      <dgm:prSet/>
      <dgm:spPr/>
      <dgm:t>
        <a:bodyPr/>
        <a:lstStyle/>
        <a:p>
          <a:endParaRPr lang="es-ES"/>
        </a:p>
      </dgm:t>
    </dgm:pt>
    <dgm:pt modelId="{A32CD75A-488E-3F4E-ACBF-A1917B835455}" type="sibTrans" cxnId="{613D80D0-9230-4542-8D20-1D9C341102EB}">
      <dgm:prSet/>
      <dgm:spPr/>
      <dgm:t>
        <a:bodyPr/>
        <a:lstStyle/>
        <a:p>
          <a:endParaRPr lang="es-ES"/>
        </a:p>
      </dgm:t>
    </dgm:pt>
    <dgm:pt modelId="{20CBBF74-AD13-3F4D-8DBC-2E64CD73AF4C}" type="pres">
      <dgm:prSet presAssocID="{B5756F38-EAE3-E342-8130-5E9E7BF400B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6C38A81F-CF56-D94D-82A2-8209FA967B57}" type="pres">
      <dgm:prSet presAssocID="{7D6EB63B-BF1B-554E-9999-7BFB4999BC56}" presName="composite" presStyleCnt="0"/>
      <dgm:spPr/>
    </dgm:pt>
    <dgm:pt modelId="{E74ED3D6-726B-F846-B96B-7B71A9D2E7C9}" type="pres">
      <dgm:prSet presAssocID="{7D6EB63B-BF1B-554E-9999-7BFB4999BC56}" presName="rect1" presStyleLbl="bgImgPlace1" presStyleIdx="0" presStyleCnt="12"/>
      <dgm:spPr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B424AA5C-DC5D-F24A-8456-C67C136ABAB9}" type="pres">
      <dgm:prSet presAssocID="{7D6EB63B-BF1B-554E-9999-7BFB4999BC56}" presName="wedgeRectCallout1" presStyleLbl="node1" presStyleIdx="0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25334E8-6CD4-314B-BC9C-CA6FFEC78CCF}" type="pres">
      <dgm:prSet presAssocID="{15B7E486-74A6-224D-9720-A0C6E2B57E05}" presName="sibTrans" presStyleCnt="0"/>
      <dgm:spPr/>
    </dgm:pt>
    <dgm:pt modelId="{6BF31CE9-F66B-4F46-A740-B6920FF13727}" type="pres">
      <dgm:prSet presAssocID="{5DB4C663-3F27-FF46-BBF7-81B82566459D}" presName="composite" presStyleCnt="0"/>
      <dgm:spPr/>
    </dgm:pt>
    <dgm:pt modelId="{B1D15C92-2FCB-FD48-B8AE-30812CAD8691}" type="pres">
      <dgm:prSet presAssocID="{5DB4C663-3F27-FF46-BBF7-81B82566459D}" presName="rect1" presStyleLbl="bgImgPlace1" presStyleIdx="1" presStyleCnt="12"/>
      <dgm:spPr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486E9DAA-C96C-934F-B27D-D70D04C27C9D}" type="pres">
      <dgm:prSet presAssocID="{5DB4C663-3F27-FF46-BBF7-81B82566459D}" presName="wedgeRectCallout1" presStyleLbl="node1" presStyleIdx="1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62B2C4-2EDF-414A-A252-F49F00A042ED}" type="pres">
      <dgm:prSet presAssocID="{7351848A-DE63-1542-AA0F-BC86435FC112}" presName="sibTrans" presStyleCnt="0"/>
      <dgm:spPr/>
    </dgm:pt>
    <dgm:pt modelId="{909698CF-DDC6-D241-9EE6-9F70BD4BE2EE}" type="pres">
      <dgm:prSet presAssocID="{1E2ABCA5-5A2D-9C4B-976E-3B2DD709195C}" presName="composite" presStyleCnt="0"/>
      <dgm:spPr/>
    </dgm:pt>
    <dgm:pt modelId="{B4278A17-9761-6745-9D9A-A80B8E6F307B}" type="pres">
      <dgm:prSet presAssocID="{1E2ABCA5-5A2D-9C4B-976E-3B2DD709195C}" presName="rect1" presStyleLbl="bgImgPlace1" presStyleIdx="2" presStyleCnt="12"/>
      <dgm:spPr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0A97C6F4-4D46-1F47-96C9-1453E275B568}" type="pres">
      <dgm:prSet presAssocID="{1E2ABCA5-5A2D-9C4B-976E-3B2DD709195C}" presName="wedgeRectCallout1" presStyleLbl="node1" presStyleIdx="2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A9B9FFB-17B8-124D-B0F9-CB6129C362C1}" type="pres">
      <dgm:prSet presAssocID="{84C51135-AEB3-0446-B34A-1B61B1147194}" presName="sibTrans" presStyleCnt="0"/>
      <dgm:spPr/>
    </dgm:pt>
    <dgm:pt modelId="{CBB17876-DE21-E344-BE54-E2C04E5B2AF3}" type="pres">
      <dgm:prSet presAssocID="{341AD1A9-26AA-604B-AA76-50FD550F390E}" presName="composite" presStyleCnt="0"/>
      <dgm:spPr/>
    </dgm:pt>
    <dgm:pt modelId="{20997C3A-0A7A-9C41-84EE-EF3C9471FBDB}" type="pres">
      <dgm:prSet presAssocID="{341AD1A9-26AA-604B-AA76-50FD550F390E}" presName="rect1" presStyleLbl="bgImgPlace1" presStyleIdx="3" presStyleCnt="12"/>
      <dgm:spPr>
        <a:blipFill dpi="0" rotWithShape="1"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14A0F3E7-71A8-A04A-8DFE-688F4827BF70}" type="pres">
      <dgm:prSet presAssocID="{341AD1A9-26AA-604B-AA76-50FD550F390E}" presName="wedgeRectCallout1" presStyleLbl="node1" presStyleIdx="3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EE97C5-C60E-D243-A584-DE6D128C5F36}" type="pres">
      <dgm:prSet presAssocID="{B545A252-1C99-EE43-8B67-4D901B3048B6}" presName="sibTrans" presStyleCnt="0"/>
      <dgm:spPr/>
    </dgm:pt>
    <dgm:pt modelId="{CC46FF5C-ADCF-0640-8E5E-CBEABC73FCD4}" type="pres">
      <dgm:prSet presAssocID="{5D9E12BA-9546-D342-9A7B-8C43F31E1EDD}" presName="composite" presStyleCnt="0"/>
      <dgm:spPr/>
    </dgm:pt>
    <dgm:pt modelId="{56A9A723-4E62-8847-B975-433609B1235E}" type="pres">
      <dgm:prSet presAssocID="{5D9E12BA-9546-D342-9A7B-8C43F31E1EDD}" presName="rect1" presStyleLbl="bgImgPlace1" presStyleIdx="4" presStyleCnt="12"/>
      <dgm:spPr>
        <a:blipFill dpi="0" rotWithShape="1"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601EF8E4-FBEE-384B-A4B5-3624075C1E5E}" type="pres">
      <dgm:prSet presAssocID="{5D9E12BA-9546-D342-9A7B-8C43F31E1EDD}" presName="wedgeRectCallout1" presStyleLbl="node1" presStyleIdx="4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BE7129E-8722-504A-A588-6AD985E1C129}" type="pres">
      <dgm:prSet presAssocID="{A415684E-84C1-E940-80CB-99DFD2D17A27}" presName="sibTrans" presStyleCnt="0"/>
      <dgm:spPr/>
    </dgm:pt>
    <dgm:pt modelId="{4DF6D450-3A16-9E43-9791-E25FBF8E0D60}" type="pres">
      <dgm:prSet presAssocID="{17EE0201-ACA5-8C41-84EA-8A7283636EE9}" presName="composite" presStyleCnt="0"/>
      <dgm:spPr/>
    </dgm:pt>
    <dgm:pt modelId="{A45695A2-BCE8-AA44-A872-71FBC6E7363A}" type="pres">
      <dgm:prSet presAssocID="{17EE0201-ACA5-8C41-84EA-8A7283636EE9}" presName="rect1" presStyleLbl="bgImgPlace1" presStyleIdx="5" presStyleCnt="12"/>
      <dgm:spPr>
        <a:blipFill dpi="0" rotWithShape="1">
          <a:blip xmlns:r="http://schemas.openxmlformats.org/officeDocument/2006/relationships"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B4AB575-0FD8-854C-914E-479BC020DFD3}" type="pres">
      <dgm:prSet presAssocID="{17EE0201-ACA5-8C41-84EA-8A7283636EE9}" presName="wedgeRectCallout1" presStyleLbl="node1" presStyleIdx="5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5836EB1-8C5D-814B-B4E7-B3250F2BEA89}" type="pres">
      <dgm:prSet presAssocID="{2F157A66-8CB5-894C-8177-868315041261}" presName="sibTrans" presStyleCnt="0"/>
      <dgm:spPr/>
    </dgm:pt>
    <dgm:pt modelId="{4D2EE0F6-795C-DC42-8274-72BF910103B6}" type="pres">
      <dgm:prSet presAssocID="{540A92F7-E524-5048-AEBE-66AA3C1D38D2}" presName="composite" presStyleCnt="0"/>
      <dgm:spPr/>
    </dgm:pt>
    <dgm:pt modelId="{55F7ABF4-5045-4547-A3E2-E142F6ACAA29}" type="pres">
      <dgm:prSet presAssocID="{540A92F7-E524-5048-AEBE-66AA3C1D38D2}" presName="rect1" presStyleLbl="bgImgPlace1" presStyleIdx="6" presStyleCnt="12"/>
      <dgm:spPr>
        <a:blipFill dpi="0" rotWithShape="1">
          <a:blip xmlns:r="http://schemas.openxmlformats.org/officeDocument/2006/relationships"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86B5F56-5F7C-BF44-A746-8D2C775D07DB}" type="pres">
      <dgm:prSet presAssocID="{540A92F7-E524-5048-AEBE-66AA3C1D38D2}" presName="wedgeRectCallout1" presStyleLbl="node1" presStyleIdx="6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100EBE0-EEE5-8D4B-A88C-1876DEF9D42B}" type="pres">
      <dgm:prSet presAssocID="{83A6A289-4D9A-BF4C-8D84-DA0C2381163D}" presName="sibTrans" presStyleCnt="0"/>
      <dgm:spPr/>
    </dgm:pt>
    <dgm:pt modelId="{3BC7658D-F508-CD43-BA3C-E779A8030559}" type="pres">
      <dgm:prSet presAssocID="{2EC50BD7-1291-2A4D-83D2-DC1F8C7FDAA0}" presName="composite" presStyleCnt="0"/>
      <dgm:spPr/>
    </dgm:pt>
    <dgm:pt modelId="{2523F42E-8E06-4B4D-9915-210AD8371915}" type="pres">
      <dgm:prSet presAssocID="{2EC50BD7-1291-2A4D-83D2-DC1F8C7FDAA0}" presName="rect1" presStyleLbl="bgImgPlace1" presStyleIdx="7" presStyleCnt="12"/>
      <dgm:spPr>
        <a:blipFill dpi="0" rotWithShape="1">
          <a:blip xmlns:r="http://schemas.openxmlformats.org/officeDocument/2006/relationships" r:embed="rId8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F884FC0D-F2A8-AE4F-9D63-CE2915AC1E13}" type="pres">
      <dgm:prSet presAssocID="{2EC50BD7-1291-2A4D-83D2-DC1F8C7FDAA0}" presName="wedgeRectCallout1" presStyleLbl="node1" presStyleIdx="7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6BA4AB6-8A39-0844-B665-947FA642FB12}" type="pres">
      <dgm:prSet presAssocID="{04554B6B-2994-F146-9D67-BE4BA05F06B6}" presName="sibTrans" presStyleCnt="0"/>
      <dgm:spPr/>
    </dgm:pt>
    <dgm:pt modelId="{265BED34-4280-ED48-AF25-D0E61F170C79}" type="pres">
      <dgm:prSet presAssocID="{FA0B8BAF-0DD5-C04D-A9A3-24BAEC19D84E}" presName="composite" presStyleCnt="0"/>
      <dgm:spPr/>
    </dgm:pt>
    <dgm:pt modelId="{204FCDBB-EDCC-5F4A-84EA-368387925B8D}" type="pres">
      <dgm:prSet presAssocID="{FA0B8BAF-0DD5-C04D-A9A3-24BAEC19D84E}" presName="rect1" presStyleLbl="bgImgPlace1" presStyleIdx="8" presStyleCnt="12"/>
      <dgm:spPr>
        <a:blipFill dpi="0" rotWithShape="1">
          <a:blip xmlns:r="http://schemas.openxmlformats.org/officeDocument/2006/relationships" r:embed="rId9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CE61B29C-EEA1-1D4B-A403-B2266F6B971C}" type="pres">
      <dgm:prSet presAssocID="{FA0B8BAF-0DD5-C04D-A9A3-24BAEC19D84E}" presName="wedgeRectCallout1" presStyleLbl="node1" presStyleIdx="8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A9839DF-959B-9C47-A07F-745F5B541D57}" type="pres">
      <dgm:prSet presAssocID="{A32CD75A-488E-3F4E-ACBF-A1917B835455}" presName="sibTrans" presStyleCnt="0"/>
      <dgm:spPr/>
    </dgm:pt>
    <dgm:pt modelId="{272BDBF3-8F01-6240-A58B-A119F62C1BC7}" type="pres">
      <dgm:prSet presAssocID="{50953210-3C1D-CB4D-95C4-7649EFEF0921}" presName="composite" presStyleCnt="0"/>
      <dgm:spPr/>
    </dgm:pt>
    <dgm:pt modelId="{B1B0A387-13FA-6A44-A0AF-4C10D3799608}" type="pres">
      <dgm:prSet presAssocID="{50953210-3C1D-CB4D-95C4-7649EFEF0921}" presName="rect1" presStyleLbl="bgImgPlace1" presStyleIdx="9" presStyleCnt="12"/>
      <dgm:spPr>
        <a:blipFill dpi="0" rotWithShape="1">
          <a:blip xmlns:r="http://schemas.openxmlformats.org/officeDocument/2006/relationships" r:embed="rId10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A926E26C-2D9C-6543-82D8-3E937F34E843}" type="pres">
      <dgm:prSet presAssocID="{50953210-3C1D-CB4D-95C4-7649EFEF0921}" presName="wedgeRectCallout1" presStyleLbl="node1" presStyleIdx="9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85685D4-76CE-6B46-B2A6-9D8585B362FA}" type="pres">
      <dgm:prSet presAssocID="{A6CB1CA5-98BD-4842-B968-453A191D4CA5}" presName="sibTrans" presStyleCnt="0"/>
      <dgm:spPr/>
    </dgm:pt>
    <dgm:pt modelId="{A43A509E-5FAA-7F4E-B29D-167AC918DDE7}" type="pres">
      <dgm:prSet presAssocID="{4895ABE6-C4C9-2D4D-A73E-561ACAA2D358}" presName="composite" presStyleCnt="0"/>
      <dgm:spPr/>
    </dgm:pt>
    <dgm:pt modelId="{2DF59A26-F452-0D4C-8BC7-0460C47A6D49}" type="pres">
      <dgm:prSet presAssocID="{4895ABE6-C4C9-2D4D-A73E-561ACAA2D358}" presName="rect1" presStyleLbl="bgImgPlace1" presStyleIdx="10" presStyleCnt="12"/>
      <dgm:spPr>
        <a:blipFill dpi="0" rotWithShape="1">
          <a:blip xmlns:r="http://schemas.openxmlformats.org/officeDocument/2006/relationships"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B5124724-458D-5444-A5AD-62F801998B36}" type="pres">
      <dgm:prSet presAssocID="{4895ABE6-C4C9-2D4D-A73E-561ACAA2D358}" presName="wedgeRectCallout1" presStyleLbl="node1" presStyleIdx="10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4FC9BB7-FE6F-064C-9A62-F2879E356ECA}" type="pres">
      <dgm:prSet presAssocID="{50134B3A-12A6-BC4D-B464-DDDDAFF85CD6}" presName="sibTrans" presStyleCnt="0"/>
      <dgm:spPr/>
    </dgm:pt>
    <dgm:pt modelId="{84645677-5D09-3D41-A75E-7C0C52FACDB1}" type="pres">
      <dgm:prSet presAssocID="{947C9D51-5770-FF40-9421-5C0B95063037}" presName="composite" presStyleCnt="0"/>
      <dgm:spPr/>
    </dgm:pt>
    <dgm:pt modelId="{5D623805-32CE-B74A-9C25-B40AE08AAD21}" type="pres">
      <dgm:prSet presAssocID="{947C9D51-5770-FF40-9421-5C0B95063037}" presName="rect1" presStyleLbl="bgImgPlace1" presStyleIdx="11" presStyleCnt="12"/>
      <dgm:spPr>
        <a:blipFill dpi="0" rotWithShape="1">
          <a:blip xmlns:r="http://schemas.openxmlformats.org/officeDocument/2006/relationships"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</dgm:spPr>
    </dgm:pt>
    <dgm:pt modelId="{5076C966-C9F0-A942-90CF-6C210FD421E6}" type="pres">
      <dgm:prSet presAssocID="{947C9D51-5770-FF40-9421-5C0B95063037}" presName="wedgeRectCallout1" presStyleLbl="node1" presStyleIdx="11" presStyleCnt="1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4CBCD6A-AD47-6040-BF77-AD86715408FD}" srcId="{B5756F38-EAE3-E342-8130-5E9E7BF400B6}" destId="{341AD1A9-26AA-604B-AA76-50FD550F390E}" srcOrd="3" destOrd="0" parTransId="{72F56AD0-BE56-3D4B-AC32-E75C1FD81C89}" sibTransId="{B545A252-1C99-EE43-8B67-4D901B3048B6}"/>
    <dgm:cxn modelId="{76CB5B72-FA5A-064B-9189-5C76FE7C6C58}" srcId="{B5756F38-EAE3-E342-8130-5E9E7BF400B6}" destId="{7D6EB63B-BF1B-554E-9999-7BFB4999BC56}" srcOrd="0" destOrd="0" parTransId="{B380C779-1F97-3247-89B6-DEB40A6DCEE7}" sibTransId="{15B7E486-74A6-224D-9720-A0C6E2B57E05}"/>
    <dgm:cxn modelId="{9DA4221D-4841-084D-842A-8333352E8B10}" srcId="{B5756F38-EAE3-E342-8130-5E9E7BF400B6}" destId="{4895ABE6-C4C9-2D4D-A73E-561ACAA2D358}" srcOrd="10" destOrd="0" parTransId="{63775FAC-D951-8746-99E8-6BE89C3C4321}" sibTransId="{50134B3A-12A6-BC4D-B464-DDDDAFF85CD6}"/>
    <dgm:cxn modelId="{C0C03419-7495-3846-AD13-975E2B69BFF1}" type="presOf" srcId="{7D6EB63B-BF1B-554E-9999-7BFB4999BC56}" destId="{B424AA5C-DC5D-F24A-8456-C67C136ABAB9}" srcOrd="0" destOrd="0" presId="urn:microsoft.com/office/officeart/2008/layout/BendingPictureCaptionList"/>
    <dgm:cxn modelId="{FD8D3812-C1B9-AF4E-B3DE-72FC4EBBE348}" type="presOf" srcId="{947C9D51-5770-FF40-9421-5C0B95063037}" destId="{5076C966-C9F0-A942-90CF-6C210FD421E6}" srcOrd="0" destOrd="0" presId="urn:microsoft.com/office/officeart/2008/layout/BendingPictureCaptionList"/>
    <dgm:cxn modelId="{8AB3D3E7-2B1E-7447-9604-320DF8A2EF59}" srcId="{B5756F38-EAE3-E342-8130-5E9E7BF400B6}" destId="{50953210-3C1D-CB4D-95C4-7649EFEF0921}" srcOrd="9" destOrd="0" parTransId="{5404D111-C9FA-8549-8B73-0EC364F5155A}" sibTransId="{A6CB1CA5-98BD-4842-B968-453A191D4CA5}"/>
    <dgm:cxn modelId="{698E1F74-5D8B-5143-8EFF-1F20FCC3A398}" type="presOf" srcId="{2EC50BD7-1291-2A4D-83D2-DC1F8C7FDAA0}" destId="{F884FC0D-F2A8-AE4F-9D63-CE2915AC1E13}" srcOrd="0" destOrd="0" presId="urn:microsoft.com/office/officeart/2008/layout/BendingPictureCaptionList"/>
    <dgm:cxn modelId="{8BBEFC07-0F83-A140-9D51-F398AB1A6B74}" srcId="{B5756F38-EAE3-E342-8130-5E9E7BF400B6}" destId="{1E2ABCA5-5A2D-9C4B-976E-3B2DD709195C}" srcOrd="2" destOrd="0" parTransId="{B3D70B0D-11EB-774D-97AB-2D7D5545A2F1}" sibTransId="{84C51135-AEB3-0446-B34A-1B61B1147194}"/>
    <dgm:cxn modelId="{9D67C960-B437-6E42-92F9-A268202B9167}" srcId="{B5756F38-EAE3-E342-8130-5E9E7BF400B6}" destId="{5DB4C663-3F27-FF46-BBF7-81B82566459D}" srcOrd="1" destOrd="0" parTransId="{9CF0FC28-6D64-714E-94AD-98D7FF05C1C7}" sibTransId="{7351848A-DE63-1542-AA0F-BC86435FC112}"/>
    <dgm:cxn modelId="{DE58DBEA-0E71-9B4A-BF90-28FDC4E9ED73}" type="presOf" srcId="{5D9E12BA-9546-D342-9A7B-8C43F31E1EDD}" destId="{601EF8E4-FBEE-384B-A4B5-3624075C1E5E}" srcOrd="0" destOrd="0" presId="urn:microsoft.com/office/officeart/2008/layout/BendingPictureCaptionList"/>
    <dgm:cxn modelId="{82F5B07D-7E72-7C45-B9B2-98596FDF8A0D}" type="presOf" srcId="{4895ABE6-C4C9-2D4D-A73E-561ACAA2D358}" destId="{B5124724-458D-5444-A5AD-62F801998B36}" srcOrd="0" destOrd="0" presId="urn:microsoft.com/office/officeart/2008/layout/BendingPictureCaptionList"/>
    <dgm:cxn modelId="{ED47B3EE-32DC-0346-87CD-9A210288F8EB}" srcId="{B5756F38-EAE3-E342-8130-5E9E7BF400B6}" destId="{5D9E12BA-9546-D342-9A7B-8C43F31E1EDD}" srcOrd="4" destOrd="0" parTransId="{5F33CBC8-EED6-AD47-A363-06306FA0F44C}" sibTransId="{A415684E-84C1-E940-80CB-99DFD2D17A27}"/>
    <dgm:cxn modelId="{D622F55B-1C45-5A4F-8E82-6460BF1ACDDB}" type="presOf" srcId="{17EE0201-ACA5-8C41-84EA-8A7283636EE9}" destId="{AB4AB575-0FD8-854C-914E-479BC020DFD3}" srcOrd="0" destOrd="0" presId="urn:microsoft.com/office/officeart/2008/layout/BendingPictureCaptionList"/>
    <dgm:cxn modelId="{AF6AB3F5-1E7F-0C46-8919-5C41EDE817D9}" type="presOf" srcId="{50953210-3C1D-CB4D-95C4-7649EFEF0921}" destId="{A926E26C-2D9C-6543-82D8-3E937F34E843}" srcOrd="0" destOrd="0" presId="urn:microsoft.com/office/officeart/2008/layout/BendingPictureCaptionList"/>
    <dgm:cxn modelId="{CEE13159-DDB4-064C-8F6D-055FDED43EB1}" type="presOf" srcId="{1E2ABCA5-5A2D-9C4B-976E-3B2DD709195C}" destId="{0A97C6F4-4D46-1F47-96C9-1453E275B568}" srcOrd="0" destOrd="0" presId="urn:microsoft.com/office/officeart/2008/layout/BendingPictureCaptionList"/>
    <dgm:cxn modelId="{E534D742-A435-504E-8E4B-E5245CFCD6C3}" srcId="{B5756F38-EAE3-E342-8130-5E9E7BF400B6}" destId="{17EE0201-ACA5-8C41-84EA-8A7283636EE9}" srcOrd="5" destOrd="0" parTransId="{ECC8CE67-E9BA-EB47-8B0E-BB2541ED1330}" sibTransId="{2F157A66-8CB5-894C-8177-868315041261}"/>
    <dgm:cxn modelId="{BB141201-BFA9-F54A-9F8F-A29C84543719}" type="presOf" srcId="{5DB4C663-3F27-FF46-BBF7-81B82566459D}" destId="{486E9DAA-C96C-934F-B27D-D70D04C27C9D}" srcOrd="0" destOrd="0" presId="urn:microsoft.com/office/officeart/2008/layout/BendingPictureCaptionList"/>
    <dgm:cxn modelId="{32D86CC4-5223-1C44-96BC-60A3C0251719}" type="presOf" srcId="{341AD1A9-26AA-604B-AA76-50FD550F390E}" destId="{14A0F3E7-71A8-A04A-8DFE-688F4827BF70}" srcOrd="0" destOrd="0" presId="urn:microsoft.com/office/officeart/2008/layout/BendingPictureCaptionList"/>
    <dgm:cxn modelId="{AF5B8C0C-4CDB-6F42-9E14-68AF9CE0799C}" srcId="{B5756F38-EAE3-E342-8130-5E9E7BF400B6}" destId="{2EC50BD7-1291-2A4D-83D2-DC1F8C7FDAA0}" srcOrd="7" destOrd="0" parTransId="{EB71779E-2CAD-1F46-A591-7E1A5F34FFF5}" sibTransId="{04554B6B-2994-F146-9D67-BE4BA05F06B6}"/>
    <dgm:cxn modelId="{F7D9323E-6FD1-3E4B-8B67-0EA120ED3FB8}" srcId="{B5756F38-EAE3-E342-8130-5E9E7BF400B6}" destId="{947C9D51-5770-FF40-9421-5C0B95063037}" srcOrd="11" destOrd="0" parTransId="{C72733C7-70D7-1B40-B933-C2965225690E}" sibTransId="{EF882479-143E-8146-AE43-14600B392286}"/>
    <dgm:cxn modelId="{14425D6C-5F76-B348-8D50-C6F75343DB0C}" type="presOf" srcId="{540A92F7-E524-5048-AEBE-66AA3C1D38D2}" destId="{A86B5F56-5F7C-BF44-A746-8D2C775D07DB}" srcOrd="0" destOrd="0" presId="urn:microsoft.com/office/officeart/2008/layout/BendingPictureCaptionList"/>
    <dgm:cxn modelId="{DC488594-3944-DF44-AF04-B9FBC5BC5CFD}" type="presOf" srcId="{FA0B8BAF-0DD5-C04D-A9A3-24BAEC19D84E}" destId="{CE61B29C-EEA1-1D4B-A403-B2266F6B971C}" srcOrd="0" destOrd="0" presId="urn:microsoft.com/office/officeart/2008/layout/BendingPictureCaptionList"/>
    <dgm:cxn modelId="{2AD2F229-8C2F-6E4D-83A6-2F669ACF72A9}" type="presOf" srcId="{B5756F38-EAE3-E342-8130-5E9E7BF400B6}" destId="{20CBBF74-AD13-3F4D-8DBC-2E64CD73AF4C}" srcOrd="0" destOrd="0" presId="urn:microsoft.com/office/officeart/2008/layout/BendingPictureCaptionList"/>
    <dgm:cxn modelId="{F5C2F8FA-BD24-1B4E-9E65-FD479326A944}" srcId="{B5756F38-EAE3-E342-8130-5E9E7BF400B6}" destId="{540A92F7-E524-5048-AEBE-66AA3C1D38D2}" srcOrd="6" destOrd="0" parTransId="{3FBB7B44-0911-F948-A4C8-845F087A43B3}" sibTransId="{83A6A289-4D9A-BF4C-8D84-DA0C2381163D}"/>
    <dgm:cxn modelId="{613D80D0-9230-4542-8D20-1D9C341102EB}" srcId="{B5756F38-EAE3-E342-8130-5E9E7BF400B6}" destId="{FA0B8BAF-0DD5-C04D-A9A3-24BAEC19D84E}" srcOrd="8" destOrd="0" parTransId="{DF561A52-29D3-1F40-804E-A530740B89E8}" sibTransId="{A32CD75A-488E-3F4E-ACBF-A1917B835455}"/>
    <dgm:cxn modelId="{405DCA47-A590-664E-9C8A-476B0DF52C10}" type="presParOf" srcId="{20CBBF74-AD13-3F4D-8DBC-2E64CD73AF4C}" destId="{6C38A81F-CF56-D94D-82A2-8209FA967B57}" srcOrd="0" destOrd="0" presId="urn:microsoft.com/office/officeart/2008/layout/BendingPictureCaptionList"/>
    <dgm:cxn modelId="{9F2B68C8-C9C8-924B-9F4A-0190AF5F68AD}" type="presParOf" srcId="{6C38A81F-CF56-D94D-82A2-8209FA967B57}" destId="{E74ED3D6-726B-F846-B96B-7B71A9D2E7C9}" srcOrd="0" destOrd="0" presId="urn:microsoft.com/office/officeart/2008/layout/BendingPictureCaptionList"/>
    <dgm:cxn modelId="{B06BCF3C-D722-6444-9AAE-3CA0122B7067}" type="presParOf" srcId="{6C38A81F-CF56-D94D-82A2-8209FA967B57}" destId="{B424AA5C-DC5D-F24A-8456-C67C136ABAB9}" srcOrd="1" destOrd="0" presId="urn:microsoft.com/office/officeart/2008/layout/BendingPictureCaptionList"/>
    <dgm:cxn modelId="{13C14A92-E93D-CE40-A9D5-7DF73B85796D}" type="presParOf" srcId="{20CBBF74-AD13-3F4D-8DBC-2E64CD73AF4C}" destId="{425334E8-6CD4-314B-BC9C-CA6FFEC78CCF}" srcOrd="1" destOrd="0" presId="urn:microsoft.com/office/officeart/2008/layout/BendingPictureCaptionList"/>
    <dgm:cxn modelId="{A918EFC8-331C-BF4A-8247-7EEBD3AD6D1C}" type="presParOf" srcId="{20CBBF74-AD13-3F4D-8DBC-2E64CD73AF4C}" destId="{6BF31CE9-F66B-4F46-A740-B6920FF13727}" srcOrd="2" destOrd="0" presId="urn:microsoft.com/office/officeart/2008/layout/BendingPictureCaptionList"/>
    <dgm:cxn modelId="{D6D145CC-A015-B344-927F-177EA9EE0BC1}" type="presParOf" srcId="{6BF31CE9-F66B-4F46-A740-B6920FF13727}" destId="{B1D15C92-2FCB-FD48-B8AE-30812CAD8691}" srcOrd="0" destOrd="0" presId="urn:microsoft.com/office/officeart/2008/layout/BendingPictureCaptionList"/>
    <dgm:cxn modelId="{3DCC7157-021D-8A43-80F9-7AA949195E86}" type="presParOf" srcId="{6BF31CE9-F66B-4F46-A740-B6920FF13727}" destId="{486E9DAA-C96C-934F-B27D-D70D04C27C9D}" srcOrd="1" destOrd="0" presId="urn:microsoft.com/office/officeart/2008/layout/BendingPictureCaptionList"/>
    <dgm:cxn modelId="{438EC499-18D6-8943-ADE1-6905AEEF7F4A}" type="presParOf" srcId="{20CBBF74-AD13-3F4D-8DBC-2E64CD73AF4C}" destId="{2662B2C4-2EDF-414A-A252-F49F00A042ED}" srcOrd="3" destOrd="0" presId="urn:microsoft.com/office/officeart/2008/layout/BendingPictureCaptionList"/>
    <dgm:cxn modelId="{EB004C48-AEE2-9F4F-A762-97A5828BB4CF}" type="presParOf" srcId="{20CBBF74-AD13-3F4D-8DBC-2E64CD73AF4C}" destId="{909698CF-DDC6-D241-9EE6-9F70BD4BE2EE}" srcOrd="4" destOrd="0" presId="urn:microsoft.com/office/officeart/2008/layout/BendingPictureCaptionList"/>
    <dgm:cxn modelId="{6BA66F0D-73F3-0946-9FEF-3B5F2591575A}" type="presParOf" srcId="{909698CF-DDC6-D241-9EE6-9F70BD4BE2EE}" destId="{B4278A17-9761-6745-9D9A-A80B8E6F307B}" srcOrd="0" destOrd="0" presId="urn:microsoft.com/office/officeart/2008/layout/BendingPictureCaptionList"/>
    <dgm:cxn modelId="{D9B72C76-630D-544A-BA11-D2B0BF51D4AE}" type="presParOf" srcId="{909698CF-DDC6-D241-9EE6-9F70BD4BE2EE}" destId="{0A97C6F4-4D46-1F47-96C9-1453E275B568}" srcOrd="1" destOrd="0" presId="urn:microsoft.com/office/officeart/2008/layout/BendingPictureCaptionList"/>
    <dgm:cxn modelId="{3BBFA43F-4D59-0045-ABBE-F8CD084AEDDB}" type="presParOf" srcId="{20CBBF74-AD13-3F4D-8DBC-2E64CD73AF4C}" destId="{AA9B9FFB-17B8-124D-B0F9-CB6129C362C1}" srcOrd="5" destOrd="0" presId="urn:microsoft.com/office/officeart/2008/layout/BendingPictureCaptionList"/>
    <dgm:cxn modelId="{D628695B-395B-0A48-911B-91F94F4947AA}" type="presParOf" srcId="{20CBBF74-AD13-3F4D-8DBC-2E64CD73AF4C}" destId="{CBB17876-DE21-E344-BE54-E2C04E5B2AF3}" srcOrd="6" destOrd="0" presId="urn:microsoft.com/office/officeart/2008/layout/BendingPictureCaptionList"/>
    <dgm:cxn modelId="{A2912CEF-9CED-9E47-81F0-96DE8F20910A}" type="presParOf" srcId="{CBB17876-DE21-E344-BE54-E2C04E5B2AF3}" destId="{20997C3A-0A7A-9C41-84EE-EF3C9471FBDB}" srcOrd="0" destOrd="0" presId="urn:microsoft.com/office/officeart/2008/layout/BendingPictureCaptionList"/>
    <dgm:cxn modelId="{642947FD-A07B-5D4E-B896-67A34E82DDBA}" type="presParOf" srcId="{CBB17876-DE21-E344-BE54-E2C04E5B2AF3}" destId="{14A0F3E7-71A8-A04A-8DFE-688F4827BF70}" srcOrd="1" destOrd="0" presId="urn:microsoft.com/office/officeart/2008/layout/BendingPictureCaptionList"/>
    <dgm:cxn modelId="{5D26C0C0-9724-144D-99B3-C87BF56EFC2A}" type="presParOf" srcId="{20CBBF74-AD13-3F4D-8DBC-2E64CD73AF4C}" destId="{26EE97C5-C60E-D243-A584-DE6D128C5F36}" srcOrd="7" destOrd="0" presId="urn:microsoft.com/office/officeart/2008/layout/BendingPictureCaptionList"/>
    <dgm:cxn modelId="{C21FB9EB-4842-7545-AF74-2A6F0146A3BD}" type="presParOf" srcId="{20CBBF74-AD13-3F4D-8DBC-2E64CD73AF4C}" destId="{CC46FF5C-ADCF-0640-8E5E-CBEABC73FCD4}" srcOrd="8" destOrd="0" presId="urn:microsoft.com/office/officeart/2008/layout/BendingPictureCaptionList"/>
    <dgm:cxn modelId="{BFE7B15B-5534-1A4E-97F7-36D27F038DC2}" type="presParOf" srcId="{CC46FF5C-ADCF-0640-8E5E-CBEABC73FCD4}" destId="{56A9A723-4E62-8847-B975-433609B1235E}" srcOrd="0" destOrd="0" presId="urn:microsoft.com/office/officeart/2008/layout/BendingPictureCaptionList"/>
    <dgm:cxn modelId="{565E95B4-1F1E-F640-B386-0EAD6F15B4DC}" type="presParOf" srcId="{CC46FF5C-ADCF-0640-8E5E-CBEABC73FCD4}" destId="{601EF8E4-FBEE-384B-A4B5-3624075C1E5E}" srcOrd="1" destOrd="0" presId="urn:microsoft.com/office/officeart/2008/layout/BendingPictureCaptionList"/>
    <dgm:cxn modelId="{E4D588BC-B10A-9744-A310-E084C289394F}" type="presParOf" srcId="{20CBBF74-AD13-3F4D-8DBC-2E64CD73AF4C}" destId="{1BE7129E-8722-504A-A588-6AD985E1C129}" srcOrd="9" destOrd="0" presId="urn:microsoft.com/office/officeart/2008/layout/BendingPictureCaptionList"/>
    <dgm:cxn modelId="{2359DEC8-3501-5E45-8394-697D8E6784E2}" type="presParOf" srcId="{20CBBF74-AD13-3F4D-8DBC-2E64CD73AF4C}" destId="{4DF6D450-3A16-9E43-9791-E25FBF8E0D60}" srcOrd="10" destOrd="0" presId="urn:microsoft.com/office/officeart/2008/layout/BendingPictureCaptionList"/>
    <dgm:cxn modelId="{03F32E5A-11F6-3A4E-BF19-88EFF67D8531}" type="presParOf" srcId="{4DF6D450-3A16-9E43-9791-E25FBF8E0D60}" destId="{A45695A2-BCE8-AA44-A872-71FBC6E7363A}" srcOrd="0" destOrd="0" presId="urn:microsoft.com/office/officeart/2008/layout/BendingPictureCaptionList"/>
    <dgm:cxn modelId="{F056C3BE-F5DC-E545-804A-72B49B0A664A}" type="presParOf" srcId="{4DF6D450-3A16-9E43-9791-E25FBF8E0D60}" destId="{AB4AB575-0FD8-854C-914E-479BC020DFD3}" srcOrd="1" destOrd="0" presId="urn:microsoft.com/office/officeart/2008/layout/BendingPictureCaptionList"/>
    <dgm:cxn modelId="{55328C38-FBF4-8047-AA7D-58EE1F411289}" type="presParOf" srcId="{20CBBF74-AD13-3F4D-8DBC-2E64CD73AF4C}" destId="{85836EB1-8C5D-814B-B4E7-B3250F2BEA89}" srcOrd="11" destOrd="0" presId="urn:microsoft.com/office/officeart/2008/layout/BendingPictureCaptionList"/>
    <dgm:cxn modelId="{F0FCF12B-9F0D-8F49-A915-2A51DB6F2AEF}" type="presParOf" srcId="{20CBBF74-AD13-3F4D-8DBC-2E64CD73AF4C}" destId="{4D2EE0F6-795C-DC42-8274-72BF910103B6}" srcOrd="12" destOrd="0" presId="urn:microsoft.com/office/officeart/2008/layout/BendingPictureCaptionList"/>
    <dgm:cxn modelId="{78117C27-6A27-6140-B42D-96DCB772709B}" type="presParOf" srcId="{4D2EE0F6-795C-DC42-8274-72BF910103B6}" destId="{55F7ABF4-5045-4547-A3E2-E142F6ACAA29}" srcOrd="0" destOrd="0" presId="urn:microsoft.com/office/officeart/2008/layout/BendingPictureCaptionList"/>
    <dgm:cxn modelId="{BE1CD662-53B9-6246-9C06-E7A221E16D02}" type="presParOf" srcId="{4D2EE0F6-795C-DC42-8274-72BF910103B6}" destId="{A86B5F56-5F7C-BF44-A746-8D2C775D07DB}" srcOrd="1" destOrd="0" presId="urn:microsoft.com/office/officeart/2008/layout/BendingPictureCaptionList"/>
    <dgm:cxn modelId="{FA453834-C099-BD4D-A6E3-0E211222719D}" type="presParOf" srcId="{20CBBF74-AD13-3F4D-8DBC-2E64CD73AF4C}" destId="{F100EBE0-EEE5-8D4B-A88C-1876DEF9D42B}" srcOrd="13" destOrd="0" presId="urn:microsoft.com/office/officeart/2008/layout/BendingPictureCaptionList"/>
    <dgm:cxn modelId="{AE485A71-8FCF-054C-BBFB-327E552885FD}" type="presParOf" srcId="{20CBBF74-AD13-3F4D-8DBC-2E64CD73AF4C}" destId="{3BC7658D-F508-CD43-BA3C-E779A8030559}" srcOrd="14" destOrd="0" presId="urn:microsoft.com/office/officeart/2008/layout/BendingPictureCaptionList"/>
    <dgm:cxn modelId="{D050271E-ACEA-0C49-89B0-9CE6B3B6DB68}" type="presParOf" srcId="{3BC7658D-F508-CD43-BA3C-E779A8030559}" destId="{2523F42E-8E06-4B4D-9915-210AD8371915}" srcOrd="0" destOrd="0" presId="urn:microsoft.com/office/officeart/2008/layout/BendingPictureCaptionList"/>
    <dgm:cxn modelId="{5088798C-2177-414C-8A60-648C9AE8C3A6}" type="presParOf" srcId="{3BC7658D-F508-CD43-BA3C-E779A8030559}" destId="{F884FC0D-F2A8-AE4F-9D63-CE2915AC1E13}" srcOrd="1" destOrd="0" presId="urn:microsoft.com/office/officeart/2008/layout/BendingPictureCaptionList"/>
    <dgm:cxn modelId="{DCAF0626-F554-8242-8079-9EC6A0374764}" type="presParOf" srcId="{20CBBF74-AD13-3F4D-8DBC-2E64CD73AF4C}" destId="{26BA4AB6-8A39-0844-B665-947FA642FB12}" srcOrd="15" destOrd="0" presId="urn:microsoft.com/office/officeart/2008/layout/BendingPictureCaptionList"/>
    <dgm:cxn modelId="{A9189F8F-D412-194C-A76E-BEEA5E2DC8D9}" type="presParOf" srcId="{20CBBF74-AD13-3F4D-8DBC-2E64CD73AF4C}" destId="{265BED34-4280-ED48-AF25-D0E61F170C79}" srcOrd="16" destOrd="0" presId="urn:microsoft.com/office/officeart/2008/layout/BendingPictureCaptionList"/>
    <dgm:cxn modelId="{0F758837-86AA-0C4E-B2A2-19ADC68D6D9F}" type="presParOf" srcId="{265BED34-4280-ED48-AF25-D0E61F170C79}" destId="{204FCDBB-EDCC-5F4A-84EA-368387925B8D}" srcOrd="0" destOrd="0" presId="urn:microsoft.com/office/officeart/2008/layout/BendingPictureCaptionList"/>
    <dgm:cxn modelId="{15F93C8B-989F-8C4E-8E84-880ED465CE68}" type="presParOf" srcId="{265BED34-4280-ED48-AF25-D0E61F170C79}" destId="{CE61B29C-EEA1-1D4B-A403-B2266F6B971C}" srcOrd="1" destOrd="0" presId="urn:microsoft.com/office/officeart/2008/layout/BendingPictureCaptionList"/>
    <dgm:cxn modelId="{480FDC1C-6686-EA4C-A772-3FA375D18A02}" type="presParOf" srcId="{20CBBF74-AD13-3F4D-8DBC-2E64CD73AF4C}" destId="{7A9839DF-959B-9C47-A07F-745F5B541D57}" srcOrd="17" destOrd="0" presId="urn:microsoft.com/office/officeart/2008/layout/BendingPictureCaptionList"/>
    <dgm:cxn modelId="{3CB8FD43-7C56-0C4A-A0D9-25362DBDE75D}" type="presParOf" srcId="{20CBBF74-AD13-3F4D-8DBC-2E64CD73AF4C}" destId="{272BDBF3-8F01-6240-A58B-A119F62C1BC7}" srcOrd="18" destOrd="0" presId="urn:microsoft.com/office/officeart/2008/layout/BendingPictureCaptionList"/>
    <dgm:cxn modelId="{80CF8246-238F-2744-A635-821B32899174}" type="presParOf" srcId="{272BDBF3-8F01-6240-A58B-A119F62C1BC7}" destId="{B1B0A387-13FA-6A44-A0AF-4C10D3799608}" srcOrd="0" destOrd="0" presId="urn:microsoft.com/office/officeart/2008/layout/BendingPictureCaptionList"/>
    <dgm:cxn modelId="{8DA430B8-14E4-5441-8577-F324D7DCE728}" type="presParOf" srcId="{272BDBF3-8F01-6240-A58B-A119F62C1BC7}" destId="{A926E26C-2D9C-6543-82D8-3E937F34E843}" srcOrd="1" destOrd="0" presId="urn:microsoft.com/office/officeart/2008/layout/BendingPictureCaptionList"/>
    <dgm:cxn modelId="{6285AD32-4996-C342-A05B-24F1CEC20660}" type="presParOf" srcId="{20CBBF74-AD13-3F4D-8DBC-2E64CD73AF4C}" destId="{C85685D4-76CE-6B46-B2A6-9D8585B362FA}" srcOrd="19" destOrd="0" presId="urn:microsoft.com/office/officeart/2008/layout/BendingPictureCaptionList"/>
    <dgm:cxn modelId="{A571A98F-30FD-A241-8C81-9E988F925CE0}" type="presParOf" srcId="{20CBBF74-AD13-3F4D-8DBC-2E64CD73AF4C}" destId="{A43A509E-5FAA-7F4E-B29D-167AC918DDE7}" srcOrd="20" destOrd="0" presId="urn:microsoft.com/office/officeart/2008/layout/BendingPictureCaptionList"/>
    <dgm:cxn modelId="{74E6523C-7A29-1F4A-8C78-9D1CC47DDE67}" type="presParOf" srcId="{A43A509E-5FAA-7F4E-B29D-167AC918DDE7}" destId="{2DF59A26-F452-0D4C-8BC7-0460C47A6D49}" srcOrd="0" destOrd="0" presId="urn:microsoft.com/office/officeart/2008/layout/BendingPictureCaptionList"/>
    <dgm:cxn modelId="{0D2DF1FC-D869-5A49-9123-42CC3F39E6D4}" type="presParOf" srcId="{A43A509E-5FAA-7F4E-B29D-167AC918DDE7}" destId="{B5124724-458D-5444-A5AD-62F801998B36}" srcOrd="1" destOrd="0" presId="urn:microsoft.com/office/officeart/2008/layout/BendingPictureCaptionList"/>
    <dgm:cxn modelId="{8A285AD4-0426-1D44-94A8-CE41B3DA3822}" type="presParOf" srcId="{20CBBF74-AD13-3F4D-8DBC-2E64CD73AF4C}" destId="{B4FC9BB7-FE6F-064C-9A62-F2879E356ECA}" srcOrd="21" destOrd="0" presId="urn:microsoft.com/office/officeart/2008/layout/BendingPictureCaptionList"/>
    <dgm:cxn modelId="{CDFAC093-528B-A241-B127-139E7D2DD95F}" type="presParOf" srcId="{20CBBF74-AD13-3F4D-8DBC-2E64CD73AF4C}" destId="{84645677-5D09-3D41-A75E-7C0C52FACDB1}" srcOrd="22" destOrd="0" presId="urn:microsoft.com/office/officeart/2008/layout/BendingPictureCaptionList"/>
    <dgm:cxn modelId="{DD8E70DA-77EA-5B44-8485-9A59EE55EF11}" type="presParOf" srcId="{84645677-5D09-3D41-A75E-7C0C52FACDB1}" destId="{5D623805-32CE-B74A-9C25-B40AE08AAD21}" srcOrd="0" destOrd="0" presId="urn:microsoft.com/office/officeart/2008/layout/BendingPictureCaptionList"/>
    <dgm:cxn modelId="{D56508DC-3341-9641-87F8-0FE8D957D029}" type="presParOf" srcId="{84645677-5D09-3D41-A75E-7C0C52FACDB1}" destId="{5076C966-C9F0-A942-90CF-6C210FD421E6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4198DB9-C20F-D548-8BE2-1053AD76E81E}">
      <dsp:nvSpPr>
        <dsp:cNvPr id="0" name=""/>
        <dsp:cNvSpPr/>
      </dsp:nvSpPr>
      <dsp:spPr>
        <a:xfrm rot="5400000">
          <a:off x="1361881" y="1045248"/>
          <a:ext cx="1632591" cy="19701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EE51789-ACB2-904F-AA6D-F1DD32C25B86}">
      <dsp:nvSpPr>
        <dsp:cNvPr id="0" name=""/>
        <dsp:cNvSpPr/>
      </dsp:nvSpPr>
      <dsp:spPr>
        <a:xfrm>
          <a:off x="1735771" y="854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100% profesional</a:t>
          </a:r>
          <a:endParaRPr lang="es-ES" sz="1900" kern="1200" dirty="0"/>
        </a:p>
      </dsp:txBody>
      <dsp:txXfrm>
        <a:off x="1735771" y="854"/>
        <a:ext cx="2189046" cy="1313427"/>
      </dsp:txXfrm>
    </dsp:sp>
    <dsp:sp modelId="{C0376116-483A-B44C-92E3-5D7ECC835D41}">
      <dsp:nvSpPr>
        <dsp:cNvPr id="0" name=""/>
        <dsp:cNvSpPr/>
      </dsp:nvSpPr>
      <dsp:spPr>
        <a:xfrm rot="5400000">
          <a:off x="1361881" y="2687033"/>
          <a:ext cx="1632591" cy="19701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8D1D324-5138-7D49-99CC-4EA3DDA31A5A}">
      <dsp:nvSpPr>
        <dsp:cNvPr id="0" name=""/>
        <dsp:cNvSpPr/>
      </dsp:nvSpPr>
      <dsp:spPr>
        <a:xfrm>
          <a:off x="1735771" y="1642639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smtClean="0"/>
            <a:t>100% pr</a:t>
          </a:r>
          <a:r>
            <a:rPr lang="es-ES_tradnl" sz="1900" kern="1200" smtClean="0"/>
            <a:t>áctico</a:t>
          </a:r>
          <a:endParaRPr lang="es-ES" sz="1900" kern="1200" dirty="0"/>
        </a:p>
      </dsp:txBody>
      <dsp:txXfrm>
        <a:off x="1735771" y="1642639"/>
        <a:ext cx="2189046" cy="1313427"/>
      </dsp:txXfrm>
    </dsp:sp>
    <dsp:sp modelId="{F1F49CDE-4D65-314B-B3AC-7A486F284AEF}">
      <dsp:nvSpPr>
        <dsp:cNvPr id="0" name=""/>
        <dsp:cNvSpPr/>
      </dsp:nvSpPr>
      <dsp:spPr>
        <a:xfrm>
          <a:off x="2182774" y="3507925"/>
          <a:ext cx="2902238" cy="19701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6656E2B-BE09-4E4E-BAC4-4476F8227658}">
      <dsp:nvSpPr>
        <dsp:cNvPr id="0" name=""/>
        <dsp:cNvSpPr/>
      </dsp:nvSpPr>
      <dsp:spPr>
        <a:xfrm>
          <a:off x="1735771" y="3284424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Ofrecer</a:t>
          </a:r>
          <a:r>
            <a:rPr lang="es-ES" sz="1900" kern="1200" baseline="0" dirty="0" smtClean="0"/>
            <a:t> informaciones a los medios</a:t>
          </a:r>
          <a:endParaRPr lang="es-ES" sz="1900" kern="1200" dirty="0"/>
        </a:p>
      </dsp:txBody>
      <dsp:txXfrm>
        <a:off x="1735771" y="3284424"/>
        <a:ext cx="2189046" cy="1313427"/>
      </dsp:txXfrm>
    </dsp:sp>
    <dsp:sp modelId="{1BAD2D9E-E668-C343-8C4A-FEC6964F82EB}">
      <dsp:nvSpPr>
        <dsp:cNvPr id="0" name=""/>
        <dsp:cNvSpPr/>
      </dsp:nvSpPr>
      <dsp:spPr>
        <a:xfrm rot="16200000">
          <a:off x="4273313" y="2687033"/>
          <a:ext cx="1632591" cy="19701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8A00537-5533-F04C-86F7-17D167356622}">
      <dsp:nvSpPr>
        <dsp:cNvPr id="0" name=""/>
        <dsp:cNvSpPr/>
      </dsp:nvSpPr>
      <dsp:spPr>
        <a:xfrm>
          <a:off x="4647203" y="3284424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Crear informaciones demandadas por los medios</a:t>
          </a:r>
          <a:endParaRPr lang="es-ES" sz="1900" kern="1200" dirty="0"/>
        </a:p>
      </dsp:txBody>
      <dsp:txXfrm>
        <a:off x="4647203" y="3284424"/>
        <a:ext cx="2189046" cy="1313427"/>
      </dsp:txXfrm>
    </dsp:sp>
    <dsp:sp modelId="{66A3180E-6BA9-4349-910F-03B4D84DE6A3}">
      <dsp:nvSpPr>
        <dsp:cNvPr id="0" name=""/>
        <dsp:cNvSpPr/>
      </dsp:nvSpPr>
      <dsp:spPr>
        <a:xfrm rot="16200000">
          <a:off x="4273313" y="1045248"/>
          <a:ext cx="1632591" cy="19701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6D29CC2-C31F-6140-B264-B9A126F13F30}">
      <dsp:nvSpPr>
        <dsp:cNvPr id="0" name=""/>
        <dsp:cNvSpPr/>
      </dsp:nvSpPr>
      <dsp:spPr>
        <a:xfrm>
          <a:off x="4647203" y="1642639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Porfolio profesional</a:t>
          </a:r>
          <a:endParaRPr lang="es-ES" sz="1900" kern="1200" dirty="0"/>
        </a:p>
      </dsp:txBody>
      <dsp:txXfrm>
        <a:off x="4647203" y="1642639"/>
        <a:ext cx="2189046" cy="1313427"/>
      </dsp:txXfrm>
    </dsp:sp>
    <dsp:sp modelId="{273252A2-BE33-734F-911A-AE7C3BC37A97}">
      <dsp:nvSpPr>
        <dsp:cNvPr id="0" name=""/>
        <dsp:cNvSpPr/>
      </dsp:nvSpPr>
      <dsp:spPr>
        <a:xfrm>
          <a:off x="4647203" y="854"/>
          <a:ext cx="2189046" cy="13134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Pr</a:t>
          </a:r>
          <a:r>
            <a:rPr lang="es-ES_tradnl" sz="1900" kern="1200" dirty="0" err="1" smtClean="0"/>
            <a:t>ácticas</a:t>
          </a:r>
          <a:r>
            <a:rPr lang="es-ES_tradnl" sz="1900" kern="1200" dirty="0" smtClean="0"/>
            <a:t> profesionales</a:t>
          </a:r>
          <a:endParaRPr lang="es-ES" sz="1900" kern="1200" dirty="0"/>
        </a:p>
      </dsp:txBody>
      <dsp:txXfrm>
        <a:off x="4647203" y="854"/>
        <a:ext cx="2189046" cy="131342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1B7136E-6B3E-DD4A-80A6-61AAF20E4079}">
      <dsp:nvSpPr>
        <dsp:cNvPr id="0" name=""/>
        <dsp:cNvSpPr/>
      </dsp:nvSpPr>
      <dsp:spPr>
        <a:xfrm>
          <a:off x="3222" y="390227"/>
          <a:ext cx="1937912" cy="70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Planificación de historias visuales a través de datos</a:t>
          </a:r>
          <a:endParaRPr lang="es-ES" sz="1400" kern="1200" dirty="0"/>
        </a:p>
      </dsp:txBody>
      <dsp:txXfrm>
        <a:off x="3222" y="390227"/>
        <a:ext cx="1937912" cy="705421"/>
      </dsp:txXfrm>
    </dsp:sp>
    <dsp:sp modelId="{E37847F8-2088-DE4A-9BFB-3F02F772B7E4}">
      <dsp:nvSpPr>
        <dsp:cNvPr id="0" name=""/>
        <dsp:cNvSpPr/>
      </dsp:nvSpPr>
      <dsp:spPr>
        <a:xfrm>
          <a:off x="3222" y="1095649"/>
          <a:ext cx="1937912" cy="31128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 smtClean="0"/>
            <a:t>Redacción periodística y posicionamiento SEO
</a:t>
          </a:r>
          <a:r>
            <a:rPr lang="es-ES" sz="1400" i="1" kern="1200" dirty="0" err="1" smtClean="0"/>
            <a:t>Storytelling</a:t>
          </a:r>
          <a:r>
            <a:rPr lang="es-ES" sz="1400" kern="1200" dirty="0" smtClean="0"/>
            <a:t>
</a:t>
          </a:r>
          <a:r>
            <a:rPr lang="es-ES" sz="1400" i="1" kern="1200" dirty="0" smtClean="0"/>
            <a:t>Data </a:t>
          </a:r>
          <a:r>
            <a:rPr lang="es-ES" sz="1400" i="1" kern="1200" dirty="0" err="1" smtClean="0"/>
            <a:t>mining</a:t>
          </a:r>
          <a:r>
            <a:rPr lang="es-ES" sz="1400" i="1" kern="1200" dirty="0" smtClean="0"/>
            <a:t> </a:t>
          </a:r>
          <a:r>
            <a:rPr lang="es-ES" sz="1400" kern="1200" dirty="0" smtClean="0"/>
            <a:t>en periodismo
Redes sociales como fuentes de datos
</a:t>
          </a:r>
          <a:r>
            <a:rPr lang="es-ES" sz="1400" i="1" kern="1200" dirty="0" smtClean="0"/>
            <a:t>Content </a:t>
          </a:r>
          <a:r>
            <a:rPr lang="es-ES" sz="1400" i="1" kern="1200" dirty="0" err="1" smtClean="0"/>
            <a:t>curation</a:t>
          </a:r>
          <a:r>
            <a:rPr lang="es-ES" sz="1400" kern="1200" dirty="0" smtClean="0"/>
            <a:t>
Derechos y deberes en la búsqueda de datos
Estadística aplicada a la comunicación</a:t>
          </a:r>
          <a:endParaRPr lang="es-ES" sz="1400" kern="1200" dirty="0"/>
        </a:p>
      </dsp:txBody>
      <dsp:txXfrm>
        <a:off x="3222" y="1095649"/>
        <a:ext cx="1937912" cy="3112829"/>
      </dsp:txXfrm>
    </dsp:sp>
    <dsp:sp modelId="{BE25F567-A0F6-0043-9B2B-C70A537159CD}">
      <dsp:nvSpPr>
        <dsp:cNvPr id="0" name=""/>
        <dsp:cNvSpPr/>
      </dsp:nvSpPr>
      <dsp:spPr>
        <a:xfrm>
          <a:off x="2212443" y="390227"/>
          <a:ext cx="1937912" cy="70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Herramientas para la visualización de datos</a:t>
          </a:r>
          <a:endParaRPr lang="es-ES" sz="1400" kern="1200" dirty="0"/>
        </a:p>
      </dsp:txBody>
      <dsp:txXfrm>
        <a:off x="2212443" y="390227"/>
        <a:ext cx="1937912" cy="705421"/>
      </dsp:txXfrm>
    </dsp:sp>
    <dsp:sp modelId="{09FFE971-3022-DA43-9F25-250555F82FCE}">
      <dsp:nvSpPr>
        <dsp:cNvPr id="0" name=""/>
        <dsp:cNvSpPr/>
      </dsp:nvSpPr>
      <dsp:spPr>
        <a:xfrm>
          <a:off x="2212443" y="1095649"/>
          <a:ext cx="1937912" cy="31128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 smtClean="0"/>
            <a:t>Diseño y desarrollo web
Hojas de cálculo y bases de datos
</a:t>
          </a:r>
          <a:r>
            <a:rPr lang="es-ES" sz="1400" i="1" kern="1200" dirty="0" smtClean="0"/>
            <a:t>Web </a:t>
          </a:r>
          <a:r>
            <a:rPr lang="es-ES" sz="1400" i="1" kern="1200" dirty="0" err="1" smtClean="0"/>
            <a:t>scraping</a:t>
          </a:r>
          <a:r>
            <a:rPr lang="es-ES" sz="1400" i="1" kern="1200" dirty="0" smtClean="0"/>
            <a:t> </a:t>
          </a:r>
          <a:r>
            <a:rPr lang="es-ES" sz="1400" kern="1200" dirty="0" smtClean="0"/>
            <a:t>y programación
Agencias de datos: un nuevo concepto de agencia de información
Visualización de historias periodísticas
Geografía de datos (</a:t>
          </a:r>
          <a:r>
            <a:rPr lang="es-ES" sz="1400" i="1" kern="1200" dirty="0" err="1" smtClean="0"/>
            <a:t>mapping</a:t>
          </a:r>
          <a:r>
            <a:rPr lang="es-ES" sz="1400" kern="1200" dirty="0" smtClean="0"/>
            <a:t>)</a:t>
          </a:r>
          <a:endParaRPr lang="es-ES" sz="1400" kern="1200" dirty="0"/>
        </a:p>
      </dsp:txBody>
      <dsp:txXfrm>
        <a:off x="2212443" y="1095649"/>
        <a:ext cx="1937912" cy="3112829"/>
      </dsp:txXfrm>
    </dsp:sp>
    <dsp:sp modelId="{A033B1AE-75F9-5B4A-8279-7FA267D03AAE}">
      <dsp:nvSpPr>
        <dsp:cNvPr id="0" name=""/>
        <dsp:cNvSpPr/>
      </dsp:nvSpPr>
      <dsp:spPr>
        <a:xfrm>
          <a:off x="4421664" y="390227"/>
          <a:ext cx="1937912" cy="70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Perfiles profesionales especializados en datos y su visualización</a:t>
          </a:r>
          <a:endParaRPr lang="es-ES" sz="1400" kern="1200" dirty="0"/>
        </a:p>
      </dsp:txBody>
      <dsp:txXfrm>
        <a:off x="4421664" y="390227"/>
        <a:ext cx="1937912" cy="705421"/>
      </dsp:txXfrm>
    </dsp:sp>
    <dsp:sp modelId="{C7CEBACC-2D2A-984D-A7B3-D0D9DAEC26DA}">
      <dsp:nvSpPr>
        <dsp:cNvPr id="0" name=""/>
        <dsp:cNvSpPr/>
      </dsp:nvSpPr>
      <dsp:spPr>
        <a:xfrm>
          <a:off x="4421664" y="1095649"/>
          <a:ext cx="1937912" cy="31128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 smtClean="0"/>
            <a:t>Periodismo de datos aplicado a un gabinete de prensa
Periodismo de investigación
El periodista económico con formación en periodismo de datos
Periodismo político especializado en datos
Periodismo de datos en la televisión
Análisis de tendencias</a:t>
          </a:r>
          <a:endParaRPr lang="es-ES" sz="1400" kern="1200" dirty="0"/>
        </a:p>
      </dsp:txBody>
      <dsp:txXfrm>
        <a:off x="4421664" y="1095649"/>
        <a:ext cx="1937912" cy="3112829"/>
      </dsp:txXfrm>
    </dsp:sp>
    <dsp:sp modelId="{309D6F5A-6B9C-7F4D-8DE1-611C2AF85FE3}">
      <dsp:nvSpPr>
        <dsp:cNvPr id="0" name=""/>
        <dsp:cNvSpPr/>
      </dsp:nvSpPr>
      <dsp:spPr>
        <a:xfrm>
          <a:off x="6630885" y="390227"/>
          <a:ext cx="1937912" cy="70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err="1" smtClean="0"/>
            <a:t>Adem</a:t>
          </a:r>
          <a:r>
            <a:rPr lang="es-ES_tradnl" sz="1400" kern="1200" dirty="0" err="1" smtClean="0"/>
            <a:t>ás</a:t>
          </a:r>
          <a:r>
            <a:rPr lang="es-ES_tradnl" sz="1400" kern="1200" dirty="0" smtClean="0"/>
            <a:t>…</a:t>
          </a:r>
          <a:endParaRPr lang="es-ES" sz="1400" kern="1200" dirty="0"/>
        </a:p>
      </dsp:txBody>
      <dsp:txXfrm>
        <a:off x="6630885" y="390227"/>
        <a:ext cx="1937912" cy="705421"/>
      </dsp:txXfrm>
    </dsp:sp>
    <dsp:sp modelId="{39D43D81-E0F0-D549-BEF2-D59CA83966F5}">
      <dsp:nvSpPr>
        <dsp:cNvPr id="0" name=""/>
        <dsp:cNvSpPr/>
      </dsp:nvSpPr>
      <dsp:spPr>
        <a:xfrm>
          <a:off x="6630885" y="1095649"/>
          <a:ext cx="1937912" cy="31128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 smtClean="0"/>
            <a:t>TFM
</a:t>
          </a:r>
          <a:r>
            <a:rPr lang="es-ES" sz="1400" i="1" kern="1200" dirty="0" err="1" smtClean="0"/>
            <a:t>Hackaton</a:t>
          </a:r>
          <a:r>
            <a:rPr lang="es-ES" sz="1400" kern="1200" dirty="0" smtClean="0"/>
            <a:t>
</a:t>
          </a:r>
          <a:r>
            <a:rPr lang="es-ES" sz="1400" kern="1200" dirty="0" err="1" smtClean="0"/>
            <a:t>Masterclass</a:t>
          </a:r>
          <a:endParaRPr lang="es-E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 smtClean="0"/>
            <a:t>Pr</a:t>
          </a:r>
          <a:r>
            <a:rPr lang="es-ES_tradnl" sz="1400" kern="1200" dirty="0" err="1" smtClean="0"/>
            <a:t>ácticas</a:t>
          </a:r>
          <a:r>
            <a:rPr lang="es-ES_tradnl" sz="1400" kern="1200" dirty="0" smtClean="0"/>
            <a:t> profesionales</a:t>
          </a:r>
          <a:r>
            <a:rPr lang="es-ES_tradnl" sz="1400" kern="1200" baseline="0" dirty="0" smtClean="0"/>
            <a:t> en verano de 2016</a:t>
          </a:r>
          <a:endParaRPr lang="es-ES" sz="1400" kern="1200" dirty="0"/>
        </a:p>
      </dsp:txBody>
      <dsp:txXfrm>
        <a:off x="6630885" y="1095649"/>
        <a:ext cx="1937912" cy="3112829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B1D15C92-2FCB-FD48-B8AE-30812CAD8691}">
      <dsp:nvSpPr>
        <dsp:cNvPr id="0" name=""/>
        <dsp:cNvSpPr/>
      </dsp:nvSpPr>
      <dsp:spPr>
        <a:xfrm>
          <a:off x="409766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86E9DAA-C96C-934F-B27D-D70D04C27C9D}">
      <dsp:nvSpPr>
        <dsp:cNvPr id="0" name=""/>
        <dsp:cNvSpPr/>
      </dsp:nvSpPr>
      <dsp:spPr>
        <a:xfrm>
          <a:off x="538974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Carlos Salas</a:t>
          </a:r>
          <a:endParaRPr lang="es-ES" sz="1100" kern="1200" dirty="0"/>
        </a:p>
      </dsp:txBody>
      <dsp:txXfrm>
        <a:off x="538974" y="1035984"/>
        <a:ext cx="1277725" cy="401980"/>
      </dsp:txXfrm>
    </dsp:sp>
    <dsp:sp modelId="{20997C3A-0A7A-9C41-84EE-EF3C9471FBDB}">
      <dsp:nvSpPr>
        <dsp:cNvPr id="0" name=""/>
        <dsp:cNvSpPr/>
      </dsp:nvSpPr>
      <dsp:spPr>
        <a:xfrm>
          <a:off x="1988976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4A0F3E7-71A8-A04A-8DFE-688F4827BF70}">
      <dsp:nvSpPr>
        <dsp:cNvPr id="0" name=""/>
        <dsp:cNvSpPr/>
      </dsp:nvSpPr>
      <dsp:spPr>
        <a:xfrm>
          <a:off x="2118184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err="1" smtClean="0"/>
            <a:t>Jes</a:t>
          </a:r>
          <a:r>
            <a:rPr lang="es-ES_tradnl" sz="1100" kern="1200" dirty="0" err="1" smtClean="0"/>
            <a:t>ús</a:t>
          </a:r>
          <a:r>
            <a:rPr lang="es-ES_tradnl" sz="1100" kern="1200" dirty="0" smtClean="0"/>
            <a:t> Escudero</a:t>
          </a:r>
          <a:endParaRPr lang="es-ES" sz="1100" kern="1200" dirty="0"/>
        </a:p>
      </dsp:txBody>
      <dsp:txXfrm>
        <a:off x="2118184" y="1035984"/>
        <a:ext cx="1277725" cy="401980"/>
      </dsp:txXfrm>
    </dsp:sp>
    <dsp:sp modelId="{56A9A723-4E62-8847-B975-433609B1235E}">
      <dsp:nvSpPr>
        <dsp:cNvPr id="0" name=""/>
        <dsp:cNvSpPr/>
      </dsp:nvSpPr>
      <dsp:spPr>
        <a:xfrm>
          <a:off x="3568187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01EF8E4-FBEE-384B-A4B5-3624075C1E5E}">
      <dsp:nvSpPr>
        <dsp:cNvPr id="0" name=""/>
        <dsp:cNvSpPr/>
      </dsp:nvSpPr>
      <dsp:spPr>
        <a:xfrm>
          <a:off x="3697395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Pedro calvo</a:t>
          </a:r>
          <a:endParaRPr lang="es-ES" sz="1100" kern="1200" dirty="0"/>
        </a:p>
      </dsp:txBody>
      <dsp:txXfrm>
        <a:off x="3697395" y="1035984"/>
        <a:ext cx="1277725" cy="401980"/>
      </dsp:txXfrm>
    </dsp:sp>
    <dsp:sp modelId="{55F7ABF4-5045-4547-A3E2-E142F6ACAA29}">
      <dsp:nvSpPr>
        <dsp:cNvPr id="0" name=""/>
        <dsp:cNvSpPr/>
      </dsp:nvSpPr>
      <dsp:spPr>
        <a:xfrm>
          <a:off x="5147398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86B5F56-5F7C-BF44-A746-8D2C775D07DB}">
      <dsp:nvSpPr>
        <dsp:cNvPr id="0" name=""/>
        <dsp:cNvSpPr/>
      </dsp:nvSpPr>
      <dsp:spPr>
        <a:xfrm>
          <a:off x="5276606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Amaranta </a:t>
          </a:r>
          <a:r>
            <a:rPr lang="es-ES" sz="1100" kern="1200" dirty="0" err="1" smtClean="0"/>
            <a:t>Mart</a:t>
          </a:r>
          <a:r>
            <a:rPr lang="es-ES_tradnl" sz="1100" kern="1200" dirty="0" err="1" smtClean="0"/>
            <a:t>ín</a:t>
          </a:r>
          <a:endParaRPr lang="es-ES" sz="1100" kern="1200" dirty="0"/>
        </a:p>
      </dsp:txBody>
      <dsp:txXfrm>
        <a:off x="5276606" y="1035984"/>
        <a:ext cx="1277725" cy="401980"/>
      </dsp:txXfrm>
    </dsp:sp>
    <dsp:sp modelId="{B4278A17-9761-6745-9D9A-A80B8E6F307B}">
      <dsp:nvSpPr>
        <dsp:cNvPr id="0" name=""/>
        <dsp:cNvSpPr/>
      </dsp:nvSpPr>
      <dsp:spPr>
        <a:xfrm>
          <a:off x="6726608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A97C6F4-4D46-1F47-96C9-1453E275B568}">
      <dsp:nvSpPr>
        <dsp:cNvPr id="0" name=""/>
        <dsp:cNvSpPr/>
      </dsp:nvSpPr>
      <dsp:spPr>
        <a:xfrm>
          <a:off x="6855817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Josu Mezo</a:t>
          </a:r>
          <a:endParaRPr lang="es-ES" sz="1100" kern="1200" dirty="0"/>
        </a:p>
      </dsp:txBody>
      <dsp:txXfrm>
        <a:off x="6855817" y="1035984"/>
        <a:ext cx="1277725" cy="401980"/>
      </dsp:txXfrm>
    </dsp:sp>
    <dsp:sp modelId="{2523F42E-8E06-4B4D-9915-210AD8371915}">
      <dsp:nvSpPr>
        <dsp:cNvPr id="0" name=""/>
        <dsp:cNvSpPr/>
      </dsp:nvSpPr>
      <dsp:spPr>
        <a:xfrm>
          <a:off x="409766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884FC0D-F2A8-AE4F-9D63-CE2915AC1E13}">
      <dsp:nvSpPr>
        <dsp:cNvPr id="0" name=""/>
        <dsp:cNvSpPr/>
      </dsp:nvSpPr>
      <dsp:spPr>
        <a:xfrm>
          <a:off x="538974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Fernando Rueda</a:t>
          </a:r>
          <a:endParaRPr lang="es-ES" sz="1100" kern="1200" dirty="0"/>
        </a:p>
      </dsp:txBody>
      <dsp:txXfrm>
        <a:off x="538974" y="2615195"/>
        <a:ext cx="1277725" cy="401980"/>
      </dsp:txXfrm>
    </dsp:sp>
    <dsp:sp modelId="{204FCDBB-EDCC-5F4A-84EA-368387925B8D}">
      <dsp:nvSpPr>
        <dsp:cNvPr id="0" name=""/>
        <dsp:cNvSpPr/>
      </dsp:nvSpPr>
      <dsp:spPr>
        <a:xfrm>
          <a:off x="1988976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9444" b="-19444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E61B29C-EEA1-1D4B-A403-B2266F6B971C}">
      <dsp:nvSpPr>
        <dsp:cNvPr id="0" name=""/>
        <dsp:cNvSpPr/>
      </dsp:nvSpPr>
      <dsp:spPr>
        <a:xfrm>
          <a:off x="2118184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Javier </a:t>
          </a:r>
          <a:r>
            <a:rPr lang="es-ES" sz="1100" kern="1200" dirty="0" err="1" smtClean="0"/>
            <a:t>Barriocanal</a:t>
          </a:r>
          <a:endParaRPr lang="es-ES" sz="1100" kern="1200" dirty="0"/>
        </a:p>
      </dsp:txBody>
      <dsp:txXfrm>
        <a:off x="2118184" y="2615195"/>
        <a:ext cx="1277725" cy="401980"/>
      </dsp:txXfrm>
    </dsp:sp>
    <dsp:sp modelId="{B1B0A387-13FA-6A44-A0AF-4C10D3799608}">
      <dsp:nvSpPr>
        <dsp:cNvPr id="0" name=""/>
        <dsp:cNvSpPr/>
      </dsp:nvSpPr>
      <dsp:spPr>
        <a:xfrm>
          <a:off x="3568187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8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926E26C-2D9C-6543-82D8-3E937F34E843}">
      <dsp:nvSpPr>
        <dsp:cNvPr id="0" name=""/>
        <dsp:cNvSpPr/>
      </dsp:nvSpPr>
      <dsp:spPr>
        <a:xfrm>
          <a:off x="3697395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Manuel Benito </a:t>
          </a:r>
          <a:r>
            <a:rPr lang="es-ES" sz="1100" kern="1200" dirty="0" err="1" smtClean="0"/>
            <a:t>Ingelmo</a:t>
          </a:r>
          <a:endParaRPr lang="es-ES" sz="1100" kern="1200" dirty="0"/>
        </a:p>
      </dsp:txBody>
      <dsp:txXfrm>
        <a:off x="3697395" y="2615195"/>
        <a:ext cx="1277725" cy="401980"/>
      </dsp:txXfrm>
    </dsp:sp>
    <dsp:sp modelId="{2DF59A26-F452-0D4C-8BC7-0460C47A6D49}">
      <dsp:nvSpPr>
        <dsp:cNvPr id="0" name=""/>
        <dsp:cNvSpPr/>
      </dsp:nvSpPr>
      <dsp:spPr>
        <a:xfrm>
          <a:off x="5147398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9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5124724-458D-5444-A5AD-62F801998B36}">
      <dsp:nvSpPr>
        <dsp:cNvPr id="0" name=""/>
        <dsp:cNvSpPr/>
      </dsp:nvSpPr>
      <dsp:spPr>
        <a:xfrm>
          <a:off x="5276606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err="1" smtClean="0"/>
            <a:t>Adrian</a:t>
          </a:r>
          <a:r>
            <a:rPr lang="es-ES" sz="1100" kern="1200" dirty="0" smtClean="0"/>
            <a:t> </a:t>
          </a:r>
          <a:r>
            <a:rPr lang="es-ES" sz="1100" kern="1200" dirty="0" err="1" smtClean="0"/>
            <a:t>Elliot</a:t>
          </a:r>
          <a:endParaRPr lang="es-ES" sz="1100" kern="1200" dirty="0"/>
        </a:p>
      </dsp:txBody>
      <dsp:txXfrm>
        <a:off x="5276606" y="2615195"/>
        <a:ext cx="1277725" cy="401980"/>
      </dsp:txXfrm>
    </dsp:sp>
    <dsp:sp modelId="{5D623805-32CE-B74A-9C25-B40AE08AAD21}">
      <dsp:nvSpPr>
        <dsp:cNvPr id="0" name=""/>
        <dsp:cNvSpPr/>
      </dsp:nvSpPr>
      <dsp:spPr>
        <a:xfrm>
          <a:off x="6726608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0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076C966-C9F0-A942-90CF-6C210FD421E6}">
      <dsp:nvSpPr>
        <dsp:cNvPr id="0" name=""/>
        <dsp:cNvSpPr/>
      </dsp:nvSpPr>
      <dsp:spPr>
        <a:xfrm>
          <a:off x="6855817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Mª Luisa Orellana</a:t>
          </a:r>
          <a:endParaRPr lang="es-ES" sz="1100" kern="1200" dirty="0"/>
        </a:p>
      </dsp:txBody>
      <dsp:txXfrm>
        <a:off x="6855817" y="2615195"/>
        <a:ext cx="1277725" cy="401980"/>
      </dsp:txXfrm>
    </dsp:sp>
    <dsp:sp modelId="{E74ED3D6-726B-F846-B96B-7B71A9D2E7C9}">
      <dsp:nvSpPr>
        <dsp:cNvPr id="0" name=""/>
        <dsp:cNvSpPr/>
      </dsp:nvSpPr>
      <dsp:spPr>
        <a:xfrm>
          <a:off x="2778582" y="3160741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424AA5C-DC5D-F24A-8456-C67C136ABAB9}">
      <dsp:nvSpPr>
        <dsp:cNvPr id="0" name=""/>
        <dsp:cNvSpPr/>
      </dsp:nvSpPr>
      <dsp:spPr>
        <a:xfrm>
          <a:off x="2907790" y="4194406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Miriam </a:t>
          </a:r>
          <a:r>
            <a:rPr lang="es-ES" sz="1100" kern="1200" dirty="0" err="1" smtClean="0"/>
            <a:t>Garc</a:t>
          </a:r>
          <a:r>
            <a:rPr lang="es-ES_tradnl" sz="1100" kern="1200" dirty="0" err="1" smtClean="0"/>
            <a:t>ía</a:t>
          </a:r>
          <a:endParaRPr lang="es-ES" sz="1100" kern="1200" dirty="0"/>
        </a:p>
      </dsp:txBody>
      <dsp:txXfrm>
        <a:off x="2907790" y="4194406"/>
        <a:ext cx="1277725" cy="401980"/>
      </dsp:txXfrm>
    </dsp:sp>
    <dsp:sp modelId="{A45695A2-BCE8-AA44-A872-71FBC6E7363A}">
      <dsp:nvSpPr>
        <dsp:cNvPr id="0" name=""/>
        <dsp:cNvSpPr/>
      </dsp:nvSpPr>
      <dsp:spPr>
        <a:xfrm>
          <a:off x="4357792" y="3160741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B4AB575-0FD8-854C-914E-479BC020DFD3}">
      <dsp:nvSpPr>
        <dsp:cNvPr id="0" name=""/>
        <dsp:cNvSpPr/>
      </dsp:nvSpPr>
      <dsp:spPr>
        <a:xfrm>
          <a:off x="4487000" y="4194406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err="1" smtClean="0"/>
            <a:t>Eduard</a:t>
          </a:r>
          <a:r>
            <a:rPr lang="es-ES" sz="1100" kern="1200" dirty="0" smtClean="0"/>
            <a:t> Martín-</a:t>
          </a:r>
          <a:r>
            <a:rPr lang="es-ES" sz="1100" kern="1200" dirty="0" err="1" smtClean="0"/>
            <a:t>Borregón</a:t>
          </a:r>
          <a:r>
            <a:rPr lang="es-ES" sz="1100" kern="1200" dirty="0" smtClean="0"/>
            <a:t> </a:t>
          </a:r>
          <a:r>
            <a:rPr lang="es-ES" sz="1100" kern="1200" dirty="0" err="1" smtClean="0"/>
            <a:t>Domènech</a:t>
          </a:r>
          <a:endParaRPr lang="es-ES" sz="1100" kern="1200" dirty="0"/>
        </a:p>
      </dsp:txBody>
      <dsp:txXfrm>
        <a:off x="4487000" y="4194406"/>
        <a:ext cx="1277725" cy="40198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74ED3D6-726B-F846-B96B-7B71A9D2E7C9}">
      <dsp:nvSpPr>
        <dsp:cNvPr id="0" name=""/>
        <dsp:cNvSpPr/>
      </dsp:nvSpPr>
      <dsp:spPr>
        <a:xfrm>
          <a:off x="409766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424AA5C-DC5D-F24A-8456-C67C136ABAB9}">
      <dsp:nvSpPr>
        <dsp:cNvPr id="0" name=""/>
        <dsp:cNvSpPr/>
      </dsp:nvSpPr>
      <dsp:spPr>
        <a:xfrm>
          <a:off x="538974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200" kern="1200" dirty="0" err="1" smtClean="0"/>
            <a:t>elespañol.com</a:t>
          </a:r>
          <a:endParaRPr lang="es-ES" sz="1200" kern="1200" dirty="0"/>
        </a:p>
      </dsp:txBody>
      <dsp:txXfrm>
        <a:off x="538974" y="1035984"/>
        <a:ext cx="1277725" cy="401980"/>
      </dsp:txXfrm>
    </dsp:sp>
    <dsp:sp modelId="{B1D15C92-2FCB-FD48-B8AE-30812CAD8691}">
      <dsp:nvSpPr>
        <dsp:cNvPr id="0" name=""/>
        <dsp:cNvSpPr/>
      </dsp:nvSpPr>
      <dsp:spPr>
        <a:xfrm>
          <a:off x="1988976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86E9DAA-C96C-934F-B27D-D70D04C27C9D}">
      <dsp:nvSpPr>
        <dsp:cNvPr id="0" name=""/>
        <dsp:cNvSpPr/>
      </dsp:nvSpPr>
      <dsp:spPr>
        <a:xfrm>
          <a:off x="2118184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La Sexta</a:t>
          </a:r>
          <a:endParaRPr lang="es-ES" sz="1200" kern="1200" dirty="0"/>
        </a:p>
      </dsp:txBody>
      <dsp:txXfrm>
        <a:off x="2118184" y="1035984"/>
        <a:ext cx="1277725" cy="401980"/>
      </dsp:txXfrm>
    </dsp:sp>
    <dsp:sp modelId="{B4278A17-9761-6745-9D9A-A80B8E6F307B}">
      <dsp:nvSpPr>
        <dsp:cNvPr id="0" name=""/>
        <dsp:cNvSpPr/>
      </dsp:nvSpPr>
      <dsp:spPr>
        <a:xfrm>
          <a:off x="3568187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A97C6F4-4D46-1F47-96C9-1453E275B568}">
      <dsp:nvSpPr>
        <dsp:cNvPr id="0" name=""/>
        <dsp:cNvSpPr/>
      </dsp:nvSpPr>
      <dsp:spPr>
        <a:xfrm>
          <a:off x="3697395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El objetivo</a:t>
          </a:r>
          <a:endParaRPr lang="es-ES" sz="1200" kern="1200" dirty="0"/>
        </a:p>
      </dsp:txBody>
      <dsp:txXfrm>
        <a:off x="3697395" y="1035984"/>
        <a:ext cx="1277725" cy="401980"/>
      </dsp:txXfrm>
    </dsp:sp>
    <dsp:sp modelId="{20997C3A-0A7A-9C41-84EE-EF3C9471FBDB}">
      <dsp:nvSpPr>
        <dsp:cNvPr id="0" name=""/>
        <dsp:cNvSpPr/>
      </dsp:nvSpPr>
      <dsp:spPr>
        <a:xfrm>
          <a:off x="5147398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4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4A0F3E7-71A8-A04A-8DFE-688F4827BF70}">
      <dsp:nvSpPr>
        <dsp:cNvPr id="0" name=""/>
        <dsp:cNvSpPr/>
      </dsp:nvSpPr>
      <dsp:spPr>
        <a:xfrm>
          <a:off x="5276606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200" kern="1200" dirty="0" err="1" smtClean="0"/>
            <a:t>elconfidencial.com</a:t>
          </a:r>
          <a:endParaRPr lang="es-ES" sz="1200" kern="1200" dirty="0"/>
        </a:p>
      </dsp:txBody>
      <dsp:txXfrm>
        <a:off x="5276606" y="1035984"/>
        <a:ext cx="1277725" cy="401980"/>
      </dsp:txXfrm>
    </dsp:sp>
    <dsp:sp modelId="{56A9A723-4E62-8847-B975-433609B1235E}">
      <dsp:nvSpPr>
        <dsp:cNvPr id="0" name=""/>
        <dsp:cNvSpPr/>
      </dsp:nvSpPr>
      <dsp:spPr>
        <a:xfrm>
          <a:off x="6726608" y="2319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5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01EF8E4-FBEE-384B-A4B5-3624075C1E5E}">
      <dsp:nvSpPr>
        <dsp:cNvPr id="0" name=""/>
        <dsp:cNvSpPr/>
      </dsp:nvSpPr>
      <dsp:spPr>
        <a:xfrm>
          <a:off x="6855817" y="1035984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lainformacion.com</a:t>
          </a:r>
          <a:endParaRPr lang="es-ES" sz="1200" kern="1200" dirty="0"/>
        </a:p>
      </dsp:txBody>
      <dsp:txXfrm>
        <a:off x="6855817" y="1035984"/>
        <a:ext cx="1277725" cy="401980"/>
      </dsp:txXfrm>
    </dsp:sp>
    <dsp:sp modelId="{A45695A2-BCE8-AA44-A872-71FBC6E7363A}">
      <dsp:nvSpPr>
        <dsp:cNvPr id="0" name=""/>
        <dsp:cNvSpPr/>
      </dsp:nvSpPr>
      <dsp:spPr>
        <a:xfrm>
          <a:off x="409766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6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B4AB575-0FD8-854C-914E-479BC020DFD3}">
      <dsp:nvSpPr>
        <dsp:cNvPr id="0" name=""/>
        <dsp:cNvSpPr/>
      </dsp:nvSpPr>
      <dsp:spPr>
        <a:xfrm>
          <a:off x="538974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eldiario.es</a:t>
          </a:r>
          <a:endParaRPr lang="es-ES" sz="1200" kern="1200" dirty="0"/>
        </a:p>
      </dsp:txBody>
      <dsp:txXfrm>
        <a:off x="538974" y="2615195"/>
        <a:ext cx="1277725" cy="401980"/>
      </dsp:txXfrm>
    </dsp:sp>
    <dsp:sp modelId="{55F7ABF4-5045-4547-A3E2-E142F6ACAA29}">
      <dsp:nvSpPr>
        <dsp:cNvPr id="0" name=""/>
        <dsp:cNvSpPr/>
      </dsp:nvSpPr>
      <dsp:spPr>
        <a:xfrm>
          <a:off x="1988976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7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86B5F56-5F7C-BF44-A746-8D2C775D07DB}">
      <dsp:nvSpPr>
        <dsp:cNvPr id="0" name=""/>
        <dsp:cNvSpPr/>
      </dsp:nvSpPr>
      <dsp:spPr>
        <a:xfrm>
          <a:off x="2118184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1200" kern="1200" dirty="0" err="1" smtClean="0"/>
            <a:t>Kantar</a:t>
          </a:r>
          <a:r>
            <a:rPr lang="es-ES_tradnl" sz="1200" kern="1200" dirty="0" smtClean="0"/>
            <a:t> Media</a:t>
          </a:r>
          <a:endParaRPr lang="es-ES" sz="1200" kern="1200" dirty="0"/>
        </a:p>
      </dsp:txBody>
      <dsp:txXfrm>
        <a:off x="2118184" y="2615195"/>
        <a:ext cx="1277725" cy="401980"/>
      </dsp:txXfrm>
    </dsp:sp>
    <dsp:sp modelId="{2523F42E-8E06-4B4D-9915-210AD8371915}">
      <dsp:nvSpPr>
        <dsp:cNvPr id="0" name=""/>
        <dsp:cNvSpPr/>
      </dsp:nvSpPr>
      <dsp:spPr>
        <a:xfrm>
          <a:off x="3568187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8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884FC0D-F2A8-AE4F-9D63-CE2915AC1E13}">
      <dsp:nvSpPr>
        <dsp:cNvPr id="0" name=""/>
        <dsp:cNvSpPr/>
      </dsp:nvSpPr>
      <dsp:spPr>
        <a:xfrm>
          <a:off x="3697395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Augure</a:t>
          </a:r>
          <a:endParaRPr lang="es-ES" sz="1200" kern="1200" dirty="0"/>
        </a:p>
      </dsp:txBody>
      <dsp:txXfrm>
        <a:off x="3697395" y="2615195"/>
        <a:ext cx="1277725" cy="401980"/>
      </dsp:txXfrm>
    </dsp:sp>
    <dsp:sp modelId="{204FCDBB-EDCC-5F4A-84EA-368387925B8D}">
      <dsp:nvSpPr>
        <dsp:cNvPr id="0" name=""/>
        <dsp:cNvSpPr/>
      </dsp:nvSpPr>
      <dsp:spPr>
        <a:xfrm>
          <a:off x="5147398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9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E61B29C-EEA1-1D4B-A403-B2266F6B971C}">
      <dsp:nvSpPr>
        <dsp:cNvPr id="0" name=""/>
        <dsp:cNvSpPr/>
      </dsp:nvSpPr>
      <dsp:spPr>
        <a:xfrm>
          <a:off x="5276606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Grayling</a:t>
          </a:r>
          <a:endParaRPr lang="es-ES" sz="1200" kern="1200" dirty="0"/>
        </a:p>
      </dsp:txBody>
      <dsp:txXfrm>
        <a:off x="5276606" y="2615195"/>
        <a:ext cx="1277725" cy="401980"/>
      </dsp:txXfrm>
    </dsp:sp>
    <dsp:sp modelId="{B1B0A387-13FA-6A44-A0AF-4C10D3799608}">
      <dsp:nvSpPr>
        <dsp:cNvPr id="0" name=""/>
        <dsp:cNvSpPr/>
      </dsp:nvSpPr>
      <dsp:spPr>
        <a:xfrm>
          <a:off x="6726608" y="1581530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0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926E26C-2D9C-6543-82D8-3E937F34E843}">
      <dsp:nvSpPr>
        <dsp:cNvPr id="0" name=""/>
        <dsp:cNvSpPr/>
      </dsp:nvSpPr>
      <dsp:spPr>
        <a:xfrm>
          <a:off x="6855817" y="2615195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The</a:t>
          </a:r>
          <a:r>
            <a:rPr lang="es-ES" sz="1200" kern="1200" dirty="0" smtClean="0"/>
            <a:t> app </a:t>
          </a:r>
          <a:r>
            <a:rPr lang="es-ES" sz="1200" kern="1200" dirty="0" err="1" smtClean="0"/>
            <a:t>school</a:t>
          </a:r>
          <a:endParaRPr lang="es-ES" sz="1200" kern="1200" dirty="0"/>
        </a:p>
      </dsp:txBody>
      <dsp:txXfrm>
        <a:off x="6855817" y="2615195"/>
        <a:ext cx="1277725" cy="401980"/>
      </dsp:txXfrm>
    </dsp:sp>
    <dsp:sp modelId="{2DF59A26-F452-0D4C-8BC7-0460C47A6D49}">
      <dsp:nvSpPr>
        <dsp:cNvPr id="0" name=""/>
        <dsp:cNvSpPr/>
      </dsp:nvSpPr>
      <dsp:spPr>
        <a:xfrm>
          <a:off x="2778582" y="3160741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1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5124724-458D-5444-A5AD-62F801998B36}">
      <dsp:nvSpPr>
        <dsp:cNvPr id="0" name=""/>
        <dsp:cNvSpPr/>
      </dsp:nvSpPr>
      <dsp:spPr>
        <a:xfrm>
          <a:off x="2907790" y="4194406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smtClean="0"/>
            <a:t>Lewis PR</a:t>
          </a:r>
          <a:endParaRPr lang="es-ES" sz="1200" kern="1200" dirty="0"/>
        </a:p>
      </dsp:txBody>
      <dsp:txXfrm>
        <a:off x="2907790" y="4194406"/>
        <a:ext cx="1277725" cy="401980"/>
      </dsp:txXfrm>
    </dsp:sp>
    <dsp:sp modelId="{5D623805-32CE-B74A-9C25-B40AE08AAD21}">
      <dsp:nvSpPr>
        <dsp:cNvPr id="0" name=""/>
        <dsp:cNvSpPr/>
      </dsp:nvSpPr>
      <dsp:spPr>
        <a:xfrm>
          <a:off x="4357792" y="3160741"/>
          <a:ext cx="1435646" cy="1148516"/>
        </a:xfrm>
        <a:prstGeom prst="rect">
          <a:avLst/>
        </a:prstGeom>
        <a:blipFill dpi="0" rotWithShape="1">
          <a:blip xmlns:r="http://schemas.openxmlformats.org/officeDocument/2006/relationships" r:embed="rId12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 t="-12500" b="-125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076C966-C9F0-A942-90CF-6C210FD421E6}">
      <dsp:nvSpPr>
        <dsp:cNvPr id="0" name=""/>
        <dsp:cNvSpPr/>
      </dsp:nvSpPr>
      <dsp:spPr>
        <a:xfrm>
          <a:off x="4487000" y="4194406"/>
          <a:ext cx="1277725" cy="40198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200" kern="1200" dirty="0" err="1" smtClean="0"/>
            <a:t>Act</a:t>
          </a:r>
          <a:r>
            <a:rPr lang="es-ES_tradnl" sz="1200" kern="1200" dirty="0" err="1" smtClean="0"/>
            <a:t>ívate</a:t>
          </a:r>
          <a:endParaRPr lang="es-ES" sz="1200" kern="1200" dirty="0"/>
        </a:p>
      </dsp:txBody>
      <dsp:txXfrm>
        <a:off x="4487000" y="4194406"/>
        <a:ext cx="1277725" cy="4019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985B9-AF91-AA4B-BA4D-F93FB05A7B8F}" type="datetimeFigureOut">
              <a:rPr lang="es-ES" smtClean="0"/>
              <a:pPr/>
              <a:t>02/06/2015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94C2D-9C5C-DE4C-95F2-280D52D20952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86753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94C2D-9C5C-DE4C-95F2-280D52D20952}" type="slidenum">
              <a:rPr lang="es-ES" smtClean="0"/>
              <a:pPr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963964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94C2D-9C5C-DE4C-95F2-280D52D20952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83336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94C2D-9C5C-DE4C-95F2-280D52D20952}" type="slidenum">
              <a:rPr lang="es-ES" smtClean="0"/>
              <a:pPr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85310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,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5" name="Marcador de pie de página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jetos, imagen y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imágenes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89241D1C-6293-3147-842C-1BF741553CF5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hf sldNum="0" hdr="0" dt="0"/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 idx="4294967295"/>
          </p:nvPr>
        </p:nvSpPr>
        <p:spPr>
          <a:xfrm>
            <a:off x="363071" y="4778189"/>
            <a:ext cx="8360242" cy="566738"/>
          </a:xfrm>
        </p:spPr>
        <p:txBody>
          <a:bodyPr>
            <a:normAutofit fontScale="90000"/>
          </a:bodyPr>
          <a:lstStyle/>
          <a:p>
            <a:r>
              <a:rPr lang="es-ES" dirty="0" err="1" smtClean="0"/>
              <a:t>www.periodismodatos.com</a:t>
            </a:r>
            <a:endParaRPr lang="es-ES" dirty="0"/>
          </a:p>
        </p:txBody>
      </p:sp>
      <p:sp>
        <p:nvSpPr>
          <p:cNvPr id="6" name="Subtítulo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smtClean="0"/>
              <a:t>Villanueva C.U. | Adscrito a la Universidad Complutense de Madrid</a:t>
            </a:r>
            <a:endParaRPr lang="es-ES" dirty="0"/>
          </a:p>
        </p:txBody>
      </p:sp>
      <p:pic>
        <p:nvPicPr>
          <p:cNvPr id="9" name="Marcador de posición de imagen 5"/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 t="-11743" b="-11743"/>
          <a:stretch/>
        </p:blipFill>
        <p:spPr/>
      </p:pic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45502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Planteamiento</a:t>
            </a:r>
            <a:endParaRPr lang="es-ES" dirty="0"/>
          </a:p>
        </p:txBody>
      </p:sp>
      <p:graphicFrame>
        <p:nvGraphicFramePr>
          <p:cNvPr id="21" name="Marcador de contenido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750547889"/>
              </p:ext>
            </p:extLst>
          </p:nvPr>
        </p:nvGraphicFramePr>
        <p:xfrm>
          <a:off x="286229" y="1838325"/>
          <a:ext cx="8572021" cy="4598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Marcador de pie de página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082521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Plan de estudios</a:t>
            </a:r>
            <a:endParaRPr lang="es-ES" dirty="0"/>
          </a:p>
        </p:txBody>
      </p:sp>
      <p:graphicFrame>
        <p:nvGraphicFramePr>
          <p:cNvPr id="21" name="Marcador de contenido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774404628"/>
              </p:ext>
            </p:extLst>
          </p:nvPr>
        </p:nvGraphicFramePr>
        <p:xfrm>
          <a:off x="286229" y="1838325"/>
          <a:ext cx="8572021" cy="4598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844400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Profesores profesionales</a:t>
            </a:r>
            <a:endParaRPr lang="es-ES" dirty="0"/>
          </a:p>
        </p:txBody>
      </p:sp>
      <p:graphicFrame>
        <p:nvGraphicFramePr>
          <p:cNvPr id="21" name="Marcador de contenido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249152986"/>
              </p:ext>
            </p:extLst>
          </p:nvPr>
        </p:nvGraphicFramePr>
        <p:xfrm>
          <a:off x="286229" y="1838325"/>
          <a:ext cx="8572021" cy="4598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Marcador de pie de pá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76712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Colaboradores y </a:t>
            </a:r>
            <a:r>
              <a:rPr lang="es-ES" dirty="0" err="1" smtClean="0"/>
              <a:t>pr</a:t>
            </a:r>
            <a:r>
              <a:rPr lang="es-ES_tradnl" dirty="0" err="1" smtClean="0"/>
              <a:t>ácticas</a:t>
            </a:r>
            <a:endParaRPr lang="es-ES" dirty="0"/>
          </a:p>
        </p:txBody>
      </p:sp>
      <p:graphicFrame>
        <p:nvGraphicFramePr>
          <p:cNvPr id="21" name="Marcador de contenido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35813159"/>
              </p:ext>
            </p:extLst>
          </p:nvPr>
        </p:nvGraphicFramePr>
        <p:xfrm>
          <a:off x="286229" y="1838325"/>
          <a:ext cx="8572021" cy="4598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Marcador de pie de página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www.periodismodatos.com | informacion@periodismodatos.com | @master_datos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12473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pectro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Espectro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Espectro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Espectro.thmx</Template>
  <TotalTime>278</TotalTime>
  <Words>178</Words>
  <Application>Microsoft Office PowerPoint</Application>
  <PresentationFormat>Presentación en pantalla (4:3)</PresentationFormat>
  <Paragraphs>53</Paragraphs>
  <Slides>5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Espectro</vt:lpstr>
      <vt:lpstr>www.periodismodatos.com</vt:lpstr>
      <vt:lpstr>Planteamiento</vt:lpstr>
      <vt:lpstr>Plan de estudios</vt:lpstr>
      <vt:lpstr>Profesores profesionales</vt:lpstr>
      <vt:lpstr>Colaboradores y prácticas</vt:lpstr>
    </vt:vector>
  </TitlesOfParts>
  <Company>Villanueva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Necesidad de formación en periodismo de datos</dc:title>
  <dc:creator>Rafael Carrasco</dc:creator>
  <cp:lastModifiedBy>Usuario</cp:lastModifiedBy>
  <cp:revision>30</cp:revision>
  <dcterms:created xsi:type="dcterms:W3CDTF">2015-03-09T15:26:42Z</dcterms:created>
  <dcterms:modified xsi:type="dcterms:W3CDTF">2015-06-02T05:22:00Z</dcterms:modified>
</cp:coreProperties>
</file>